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Abel" charset="0"/>
      <p:regular r:id="rId16"/>
    </p:embeddedFont>
    <p:embeddedFont>
      <p:font typeface="Oxanium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2" d="100"/>
          <a:sy n="102" d="100"/>
        </p:scale>
        <p:origin x="-45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429421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9" name="Google Shape;202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0" name="Google Shape;202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8" name="Google Shape;20628;g1081b965b23_1_10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9" name="Google Shape;20629;g1081b965b23_1_10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1" name="Google Shape;20721;g1081b965b23_1_27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22" name="Google Shape;20722;g1081b965b23_1_27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4" name="Google Shape;20904;g1081b965b23_3_5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5" name="Google Shape;20905;g1081b965b23_3_5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6" name="Google Shape;20966;gb1fa4ddd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7" name="Google Shape;20967;gb1fa4ddd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5" name="Google Shape;20225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6" name="Google Shape;20226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1003d90df7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1003d90df7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9" name="Google Shape;20299;g1081b965b23_1_1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0" name="Google Shape;20300;g1081b965b23_1_1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6" name="Google Shape;20306;g1081b965b23_1_5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7" name="Google Shape;20307;g1081b965b23_1_5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9" name="Google Shape;20349;g1081b965b23_1_5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50" name="Google Shape;20350;g1081b965b23_1_5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7" name="Google Shape;20427;g1081b965b23_3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8" name="Google Shape;20428;g1081b965b23_3_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7" name="Google Shape;20437;g1081b965b23_1_25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38" name="Google Shape;20438;g1081b965b23_1_25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2" name="Google Shape;20552;g1081b965b23_1_4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53" name="Google Shape;20553;g1081b965b23_1_4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100" y="1399950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rot="-546">
            <a:off x="2683650" y="3239227"/>
            <a:ext cx="3776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19875" y="-432150"/>
            <a:ext cx="8631425" cy="5603450"/>
            <a:chOff x="219875" y="-432150"/>
            <a:chExt cx="8631425" cy="5603450"/>
          </a:xfrm>
        </p:grpSpPr>
        <p:sp>
          <p:nvSpPr>
            <p:cNvPr id="13" name="Google Shape;13;p2"/>
            <p:cNvSpPr/>
            <p:nvPr/>
          </p:nvSpPr>
          <p:spPr>
            <a:xfrm>
              <a:off x="7763275" y="323895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592050" y="-16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87725" y="9982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 flipH="1">
              <a:off x="3910502" y="3807"/>
              <a:ext cx="358782" cy="1048931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996125" y="323895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56013" y="4024850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135950" y="-412950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16875" y="-432150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875" y="-162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398438" y="405362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 flipH="1">
              <a:off x="4130327" y="-156976"/>
              <a:ext cx="441684" cy="1224887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 flipH="1">
              <a:off x="3695275" y="401099"/>
              <a:ext cx="46" cy="651639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879100" y="3238950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-419267" y="-1273021"/>
            <a:ext cx="8259108" cy="7887418"/>
            <a:chOff x="-419267" y="-1273021"/>
            <a:chExt cx="8259108" cy="7887418"/>
          </a:xfrm>
        </p:grpSpPr>
        <p:grpSp>
          <p:nvGrpSpPr>
            <p:cNvPr id="27" name="Google Shape;27;p2"/>
            <p:cNvGrpSpPr/>
            <p:nvPr/>
          </p:nvGrpSpPr>
          <p:grpSpPr>
            <a:xfrm>
              <a:off x="-419267" y="3133688"/>
              <a:ext cx="3555286" cy="3480710"/>
              <a:chOff x="367000" y="3270000"/>
              <a:chExt cx="1028550" cy="1006975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" name="Google Shape;331;p2"/>
            <p:cNvGrpSpPr/>
            <p:nvPr/>
          </p:nvGrpSpPr>
          <p:grpSpPr>
            <a:xfrm>
              <a:off x="5236462" y="3879092"/>
              <a:ext cx="2208167" cy="2078246"/>
              <a:chOff x="1425100" y="3295850"/>
              <a:chExt cx="1004900" cy="945775"/>
            </a:xfrm>
          </p:grpSpPr>
          <p:sp>
            <p:nvSpPr>
              <p:cNvPr id="332" name="Google Shape;332;p2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4" name="Google Shape;644;p2"/>
            <p:cNvGrpSpPr/>
            <p:nvPr/>
          </p:nvGrpSpPr>
          <p:grpSpPr>
            <a:xfrm>
              <a:off x="5322646" y="-1273021"/>
              <a:ext cx="2517194" cy="2479952"/>
              <a:chOff x="885350" y="1936275"/>
              <a:chExt cx="1010475" cy="995525"/>
            </a:xfrm>
          </p:grpSpPr>
          <p:sp>
            <p:nvSpPr>
              <p:cNvPr id="645" name="Google Shape;645;p2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7" name="Google Shape;6467;p1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6468" name="Google Shape;6468;p11"/>
          <p:cNvSpPr txBox="1">
            <a:spLocks noGrp="1"/>
          </p:cNvSpPr>
          <p:nvPr>
            <p:ph type="title" hasCustomPrompt="1"/>
          </p:nvPr>
        </p:nvSpPr>
        <p:spPr>
          <a:xfrm rot="405">
            <a:off x="2023025" y="1772675"/>
            <a:ext cx="5097900" cy="12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469" name="Google Shape;6469;p11"/>
          <p:cNvSpPr txBox="1">
            <a:spLocks noGrp="1"/>
          </p:cNvSpPr>
          <p:nvPr>
            <p:ph type="subTitle" idx="1"/>
          </p:nvPr>
        </p:nvSpPr>
        <p:spPr>
          <a:xfrm>
            <a:off x="2458275" y="2966874"/>
            <a:ext cx="42273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470" name="Google Shape;6470;p11"/>
          <p:cNvGrpSpPr/>
          <p:nvPr/>
        </p:nvGrpSpPr>
        <p:grpSpPr>
          <a:xfrm>
            <a:off x="-267712" y="-336825"/>
            <a:ext cx="9772763" cy="5861750"/>
            <a:chOff x="-267712" y="-336825"/>
            <a:chExt cx="9772763" cy="5861750"/>
          </a:xfrm>
        </p:grpSpPr>
        <p:sp>
          <p:nvSpPr>
            <p:cNvPr id="6471" name="Google Shape;6471;p11"/>
            <p:cNvSpPr/>
            <p:nvPr/>
          </p:nvSpPr>
          <p:spPr>
            <a:xfrm>
              <a:off x="251350" y="-3368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11"/>
            <p:cNvSpPr/>
            <p:nvPr/>
          </p:nvSpPr>
          <p:spPr>
            <a:xfrm>
              <a:off x="8500150" y="44618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11"/>
            <p:cNvSpPr/>
            <p:nvPr/>
          </p:nvSpPr>
          <p:spPr>
            <a:xfrm>
              <a:off x="179325" y="928425"/>
              <a:ext cx="134475" cy="636225"/>
            </a:xfrm>
            <a:custGeom>
              <a:avLst/>
              <a:gdLst/>
              <a:ahLst/>
              <a:cxnLst/>
              <a:rect l="l" t="t" r="r" b="b"/>
              <a:pathLst>
                <a:path w="5379" h="25449" fill="none" extrusionOk="0">
                  <a:moveTo>
                    <a:pt x="0" y="0"/>
                  </a:moveTo>
                  <a:lnTo>
                    <a:pt x="5379" y="5379"/>
                  </a:lnTo>
                  <a:lnTo>
                    <a:pt x="5379" y="2544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11"/>
            <p:cNvSpPr/>
            <p:nvPr/>
          </p:nvSpPr>
          <p:spPr>
            <a:xfrm>
              <a:off x="8517300" y="35236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5" name="Google Shape;6475;p11"/>
            <p:cNvGrpSpPr/>
            <p:nvPr/>
          </p:nvGrpSpPr>
          <p:grpSpPr>
            <a:xfrm>
              <a:off x="-267712" y="3648225"/>
              <a:ext cx="1028550" cy="1006975"/>
              <a:chOff x="367000" y="3270000"/>
              <a:chExt cx="1028550" cy="1006975"/>
            </a:xfrm>
          </p:grpSpPr>
          <p:sp>
            <p:nvSpPr>
              <p:cNvPr id="6476" name="Google Shape;6476;p1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1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1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1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1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1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1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1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1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1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1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1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1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1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1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1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1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1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4" name="Google Shape;6494;p1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5" name="Google Shape;6495;p1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1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1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1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1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1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1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1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1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1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1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1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1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1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1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1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1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1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1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1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1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1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1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1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1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1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1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1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1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1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1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1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1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1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1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1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1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1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1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1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1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1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1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1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1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1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1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1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1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1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1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1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1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1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1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6550;p1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6551;p1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1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6553;p1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4" name="Google Shape;6554;p1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6555;p1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1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1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1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1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6560;p1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6561;p1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6562;p1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1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1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1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6566;p1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7" name="Google Shape;6567;p1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1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1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1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1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1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6573;p1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6574;p1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1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1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1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1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1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6580;p1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1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1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1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1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6585;p1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1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1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1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1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1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6591;p1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6592;p1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6593;p1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6594;p1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1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6596;p1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7" name="Google Shape;6597;p1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8" name="Google Shape;6598;p1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6599;p1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6600;p1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1" name="Google Shape;6601;p1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2" name="Google Shape;6602;p1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3" name="Google Shape;6603;p1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4" name="Google Shape;6604;p1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6605;p1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6606;p1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6607;p1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6608;p1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9" name="Google Shape;6609;p1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0" name="Google Shape;6610;p1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6611;p1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6612;p1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6613;p1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6614;p1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5" name="Google Shape;6615;p1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6" name="Google Shape;6616;p1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6617;p1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6618;p1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6619;p1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6620;p1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1" name="Google Shape;6621;p1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2" name="Google Shape;6622;p1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6623;p1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6624;p1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1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1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7" name="Google Shape;6627;p1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8" name="Google Shape;6628;p1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9" name="Google Shape;6629;p1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6630;p1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6631;p1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6632;p1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6633;p1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6634;p1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6635;p1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6636;p1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6637;p1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1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1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1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6641;p1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6642;p1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1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1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1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1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1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1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1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1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1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1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1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1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1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1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1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1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1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1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1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1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1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6664;p1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5" name="Google Shape;6665;p1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6666;p1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6667;p1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6668;p1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6669;p1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6670;p1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6671;p1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6672;p1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1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1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6675;p1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6" name="Google Shape;6676;p1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6677;p1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6678;p1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1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1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1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1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1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1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1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1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1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1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1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1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1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1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1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1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1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1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1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1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1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1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1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6702;p1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6703;p1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4" name="Google Shape;6704;p1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6705;p1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6706;p1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6707;p1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8" name="Google Shape;6708;p1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9" name="Google Shape;6709;p1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0" name="Google Shape;6710;p1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6711;p1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6712;p1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6713;p1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6714;p1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6715;p1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6716;p1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6717;p1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6718;p1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6719;p1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6720;p1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6721;p1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6722;p1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6723;p1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1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1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1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1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1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6729;p1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6730;p1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1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1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1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1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6735;p1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6" name="Google Shape;6736;p1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7" name="Google Shape;6737;p1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8" name="Google Shape;6738;p1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6739;p1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6740;p1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6741;p1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6742;p1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6743;p1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6744;p1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6745;p1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6746;p1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6747;p1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6748;p1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1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6750;p1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6751;p1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6752;p1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6753;p1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6754;p1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6755;p1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6756;p1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6757;p1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6758;p1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6759;p1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0" name="Google Shape;6760;p1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1" name="Google Shape;6761;p1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2" name="Google Shape;6762;p1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3" name="Google Shape;6763;p1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4" name="Google Shape;6764;p1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5" name="Google Shape;6765;p1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1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7" name="Google Shape;6767;p1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8" name="Google Shape;6768;p1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1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1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1" name="Google Shape;6771;p1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2" name="Google Shape;6772;p1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3" name="Google Shape;6773;p1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4" name="Google Shape;6774;p1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5" name="Google Shape;6775;p1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6" name="Google Shape;6776;p1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7" name="Google Shape;6777;p1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8" name="Google Shape;6778;p1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79" name="Google Shape;6779;p11"/>
            <p:cNvGrpSpPr/>
            <p:nvPr/>
          </p:nvGrpSpPr>
          <p:grpSpPr>
            <a:xfrm>
              <a:off x="8500150" y="2200225"/>
              <a:ext cx="1004900" cy="945775"/>
              <a:chOff x="1425100" y="3295850"/>
              <a:chExt cx="1004900" cy="945775"/>
            </a:xfrm>
          </p:grpSpPr>
          <p:sp>
            <p:nvSpPr>
              <p:cNvPr id="6780" name="Google Shape;6780;p1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1" name="Google Shape;6781;p1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2" name="Google Shape;6782;p1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3" name="Google Shape;6783;p1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6784;p1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6785;p1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6786;p1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6787;p1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6788;p1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6789;p1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6790;p1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6791;p1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6792;p1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3" name="Google Shape;6793;p1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4" name="Google Shape;6794;p1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5" name="Google Shape;6795;p1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6" name="Google Shape;6796;p1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7" name="Google Shape;6797;p1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8" name="Google Shape;6798;p1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9" name="Google Shape;6799;p1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0" name="Google Shape;6800;p1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1" name="Google Shape;6801;p1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6802;p1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3" name="Google Shape;6803;p1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4" name="Google Shape;6804;p1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1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1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1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1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1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1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1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1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1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1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1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1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1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1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1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1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1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1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1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1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1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1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1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1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1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1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1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1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1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1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1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1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1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1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1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1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1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1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1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1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1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1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1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1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1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1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1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1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1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1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1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1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1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1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9" name="Google Shape;6859;p1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0" name="Google Shape;6860;p1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6861;p1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6862;p1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1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1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1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1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1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1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1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6870;p1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6871;p1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1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1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1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1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1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1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1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1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1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1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6882;p1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6883;p1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1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1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1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1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1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1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1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1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1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3" name="Google Shape;6893;p1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4" name="Google Shape;6894;p1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5" name="Google Shape;6895;p1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6" name="Google Shape;6896;p1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7" name="Google Shape;6897;p1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8" name="Google Shape;6898;p1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9" name="Google Shape;6899;p1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1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1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1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3" name="Google Shape;6903;p1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4" name="Google Shape;6904;p1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5" name="Google Shape;6905;p1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6" name="Google Shape;6906;p1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7" name="Google Shape;6907;p1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1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1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1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1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1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1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1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1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1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1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1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1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1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1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1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1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1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1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6" name="Google Shape;6926;p1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7" name="Google Shape;6927;p1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8" name="Google Shape;6928;p1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1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0" name="Google Shape;6930;p1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1" name="Google Shape;6931;p1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2" name="Google Shape;6932;p1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3" name="Google Shape;6933;p1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1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1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1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1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1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1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1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1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1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1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1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1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1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1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1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1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1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1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1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1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1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1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1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1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1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1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1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1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1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1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1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1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1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1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1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1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1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1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1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1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1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1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1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1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1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1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1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1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1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1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1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1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1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1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1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1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1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1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1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1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1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1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1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1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1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1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1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1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1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1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1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1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1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1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1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1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1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1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1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1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1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1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1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1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1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1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1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1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1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1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1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1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1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1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1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1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1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1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1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1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1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1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1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1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1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1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1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1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1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1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1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1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1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1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1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1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1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1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1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1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1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1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1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1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1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1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1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1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1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1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1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1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1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1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1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1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1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1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1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1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1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1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1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1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1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1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1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1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1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1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1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1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1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1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1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1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1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1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92" name="Google Shape;7092;p11"/>
            <p:cNvGrpSpPr/>
            <p:nvPr/>
          </p:nvGrpSpPr>
          <p:grpSpPr>
            <a:xfrm>
              <a:off x="452900" y="-336825"/>
              <a:ext cx="1010475" cy="995525"/>
              <a:chOff x="885350" y="1936275"/>
              <a:chExt cx="1010475" cy="995525"/>
            </a:xfrm>
          </p:grpSpPr>
          <p:sp>
            <p:nvSpPr>
              <p:cNvPr id="7093" name="Google Shape;7093;p11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11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11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11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11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11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11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11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11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11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11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11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11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11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11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11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11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11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11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11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11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11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11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11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11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11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11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11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11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11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11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11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11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11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11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11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11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11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11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11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11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11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11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11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11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11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11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11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11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11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11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11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11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11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11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11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11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11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11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11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11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11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11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11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11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11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11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11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11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11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11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11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11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11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11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11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11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11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11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11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11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11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11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11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11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11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11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11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11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11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11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11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11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11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11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11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11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11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11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11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11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11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11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11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11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11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11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11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11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11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11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11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11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11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11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11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11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11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11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11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11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11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11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11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11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11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11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11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11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11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11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11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11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11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11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11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11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11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11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11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11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11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11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11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11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11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11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11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11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11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11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11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11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11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11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11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11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11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11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11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11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11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11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11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11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11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11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11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11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11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11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11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11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11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11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11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11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11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11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11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11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11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11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11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11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11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11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11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11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11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11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11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11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11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11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11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11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11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11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11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11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11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11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11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11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11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11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11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11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11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3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05" name="Google Shape;7305;p1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7306" name="Google Shape;7306;p13"/>
          <p:cNvSpPr txBox="1">
            <a:spLocks noGrp="1"/>
          </p:cNvSpPr>
          <p:nvPr>
            <p:ph type="title" hasCustomPrompt="1"/>
          </p:nvPr>
        </p:nvSpPr>
        <p:spPr>
          <a:xfrm rot="1379">
            <a:off x="4198025" y="11306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07" name="Google Shape;7307;p13"/>
          <p:cNvSpPr txBox="1">
            <a:spLocks noGrp="1"/>
          </p:cNvSpPr>
          <p:nvPr>
            <p:ph type="title" idx="2"/>
          </p:nvPr>
        </p:nvSpPr>
        <p:spPr>
          <a:xfrm>
            <a:off x="720000" y="11963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08" name="Google Shape;7308;p13"/>
          <p:cNvSpPr txBox="1">
            <a:spLocks noGrp="1"/>
          </p:cNvSpPr>
          <p:nvPr>
            <p:ph type="subTitle" idx="1"/>
          </p:nvPr>
        </p:nvSpPr>
        <p:spPr>
          <a:xfrm>
            <a:off x="5574275" y="11588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09" name="Google Shape;7309;p13"/>
          <p:cNvSpPr txBox="1">
            <a:spLocks noGrp="1"/>
          </p:cNvSpPr>
          <p:nvPr>
            <p:ph type="title" idx="3" hasCustomPrompt="1"/>
          </p:nvPr>
        </p:nvSpPr>
        <p:spPr>
          <a:xfrm rot="1379">
            <a:off x="4198025" y="39445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0" name="Google Shape;7310;p13"/>
          <p:cNvSpPr txBox="1">
            <a:spLocks noGrp="1"/>
          </p:cNvSpPr>
          <p:nvPr>
            <p:ph type="title" idx="4"/>
          </p:nvPr>
        </p:nvSpPr>
        <p:spPr>
          <a:xfrm flipH="1">
            <a:off x="5574275" y="40102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1" name="Google Shape;7311;p13"/>
          <p:cNvSpPr txBox="1">
            <a:spLocks noGrp="1"/>
          </p:cNvSpPr>
          <p:nvPr>
            <p:ph type="subTitle" idx="5"/>
          </p:nvPr>
        </p:nvSpPr>
        <p:spPr>
          <a:xfrm flipH="1">
            <a:off x="1650625" y="39727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2" name="Google Shape;7312;p13"/>
          <p:cNvSpPr txBox="1">
            <a:spLocks noGrp="1"/>
          </p:cNvSpPr>
          <p:nvPr>
            <p:ph type="title" idx="6" hasCustomPrompt="1"/>
          </p:nvPr>
        </p:nvSpPr>
        <p:spPr>
          <a:xfrm rot="1379">
            <a:off x="4198025" y="338177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3" name="Google Shape;7313;p13"/>
          <p:cNvSpPr txBox="1">
            <a:spLocks noGrp="1"/>
          </p:cNvSpPr>
          <p:nvPr>
            <p:ph type="title" idx="7"/>
          </p:nvPr>
        </p:nvSpPr>
        <p:spPr>
          <a:xfrm>
            <a:off x="720000" y="344747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4" name="Google Shape;7314;p13"/>
          <p:cNvSpPr txBox="1">
            <a:spLocks noGrp="1"/>
          </p:cNvSpPr>
          <p:nvPr>
            <p:ph type="subTitle" idx="8"/>
          </p:nvPr>
        </p:nvSpPr>
        <p:spPr>
          <a:xfrm>
            <a:off x="5574275" y="340997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5" name="Google Shape;7315;p13"/>
          <p:cNvSpPr txBox="1">
            <a:spLocks noGrp="1"/>
          </p:cNvSpPr>
          <p:nvPr>
            <p:ph type="title" idx="9" hasCustomPrompt="1"/>
          </p:nvPr>
        </p:nvSpPr>
        <p:spPr>
          <a:xfrm rot="1379">
            <a:off x="4198025" y="281899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6" name="Google Shape;7316;p13"/>
          <p:cNvSpPr txBox="1">
            <a:spLocks noGrp="1"/>
          </p:cNvSpPr>
          <p:nvPr>
            <p:ph type="title" idx="13"/>
          </p:nvPr>
        </p:nvSpPr>
        <p:spPr>
          <a:xfrm flipH="1">
            <a:off x="5574275" y="288469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7" name="Google Shape;7317;p13"/>
          <p:cNvSpPr txBox="1">
            <a:spLocks noGrp="1"/>
          </p:cNvSpPr>
          <p:nvPr>
            <p:ph type="subTitle" idx="14"/>
          </p:nvPr>
        </p:nvSpPr>
        <p:spPr>
          <a:xfrm flipH="1">
            <a:off x="1650625" y="284719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8" name="Google Shape;7318;p13"/>
          <p:cNvSpPr txBox="1">
            <a:spLocks noGrp="1"/>
          </p:cNvSpPr>
          <p:nvPr>
            <p:ph type="title" idx="15" hasCustomPrompt="1"/>
          </p:nvPr>
        </p:nvSpPr>
        <p:spPr>
          <a:xfrm rot="1379">
            <a:off x="4198025" y="225621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9" name="Google Shape;7319;p13"/>
          <p:cNvSpPr txBox="1">
            <a:spLocks noGrp="1"/>
          </p:cNvSpPr>
          <p:nvPr>
            <p:ph type="title" idx="16"/>
          </p:nvPr>
        </p:nvSpPr>
        <p:spPr>
          <a:xfrm>
            <a:off x="720000" y="232191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20" name="Google Shape;7320;p13"/>
          <p:cNvSpPr txBox="1">
            <a:spLocks noGrp="1"/>
          </p:cNvSpPr>
          <p:nvPr>
            <p:ph type="subTitle" idx="17"/>
          </p:nvPr>
        </p:nvSpPr>
        <p:spPr>
          <a:xfrm>
            <a:off x="5574275" y="228441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21" name="Google Shape;7321;p13"/>
          <p:cNvSpPr txBox="1">
            <a:spLocks noGrp="1"/>
          </p:cNvSpPr>
          <p:nvPr>
            <p:ph type="title" idx="18" hasCustomPrompt="1"/>
          </p:nvPr>
        </p:nvSpPr>
        <p:spPr>
          <a:xfrm rot="1379">
            <a:off x="4198025" y="169343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22" name="Google Shape;7322;p13"/>
          <p:cNvSpPr txBox="1">
            <a:spLocks noGrp="1"/>
          </p:cNvSpPr>
          <p:nvPr>
            <p:ph type="title" idx="19"/>
          </p:nvPr>
        </p:nvSpPr>
        <p:spPr>
          <a:xfrm flipH="1">
            <a:off x="5574275" y="175913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23" name="Google Shape;7323;p13"/>
          <p:cNvSpPr txBox="1">
            <a:spLocks noGrp="1"/>
          </p:cNvSpPr>
          <p:nvPr>
            <p:ph type="subTitle" idx="20"/>
          </p:nvPr>
        </p:nvSpPr>
        <p:spPr>
          <a:xfrm flipH="1">
            <a:off x="1650625" y="172163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24" name="Google Shape;7324;p13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7325" name="Google Shape;7325;p13"/>
          <p:cNvSpPr/>
          <p:nvPr/>
        </p:nvSpPr>
        <p:spPr>
          <a:xfrm flipH="1">
            <a:off x="5872525" y="-1481650"/>
            <a:ext cx="308575" cy="2240950"/>
          </a:xfrm>
          <a:custGeom>
            <a:avLst/>
            <a:gdLst/>
            <a:ahLst/>
            <a:cxnLst/>
            <a:rect l="l" t="t" r="r" b="b"/>
            <a:pathLst>
              <a:path w="12343" h="89638" fill="none" extrusionOk="0">
                <a:moveTo>
                  <a:pt x="12342" y="1"/>
                </a:moveTo>
                <a:lnTo>
                  <a:pt x="12342" y="22878"/>
                </a:lnTo>
                <a:lnTo>
                  <a:pt x="1643" y="33083"/>
                </a:lnTo>
                <a:lnTo>
                  <a:pt x="0" y="8963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6" name="Google Shape;7326;p13"/>
          <p:cNvSpPr/>
          <p:nvPr/>
        </p:nvSpPr>
        <p:spPr>
          <a:xfrm flipH="1">
            <a:off x="5745000" y="-1518675"/>
            <a:ext cx="257175" cy="1796525"/>
          </a:xfrm>
          <a:custGeom>
            <a:avLst/>
            <a:gdLst/>
            <a:ahLst/>
            <a:cxnLst/>
            <a:rect l="l" t="t" r="r" b="b"/>
            <a:pathLst>
              <a:path w="10287" h="71861" fill="none" extrusionOk="0">
                <a:moveTo>
                  <a:pt x="10287" y="0"/>
                </a:moveTo>
                <a:lnTo>
                  <a:pt x="10287" y="33081"/>
                </a:lnTo>
                <a:lnTo>
                  <a:pt x="0" y="43369"/>
                </a:lnTo>
                <a:lnTo>
                  <a:pt x="0" y="7186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7" name="Google Shape;7327;p13"/>
          <p:cNvSpPr/>
          <p:nvPr/>
        </p:nvSpPr>
        <p:spPr>
          <a:xfrm flipH="1">
            <a:off x="5893100" y="-378925"/>
            <a:ext cx="110125" cy="1311000"/>
          </a:xfrm>
          <a:custGeom>
            <a:avLst/>
            <a:gdLst/>
            <a:ahLst/>
            <a:cxnLst/>
            <a:rect l="l" t="t" r="r" b="b"/>
            <a:pathLst>
              <a:path w="4405" h="52440" fill="none" extrusionOk="0">
                <a:moveTo>
                  <a:pt x="4405" y="1"/>
                </a:moveTo>
                <a:lnTo>
                  <a:pt x="4405" y="36044"/>
                </a:lnTo>
                <a:lnTo>
                  <a:pt x="1" y="40448"/>
                </a:lnTo>
                <a:lnTo>
                  <a:pt x="1" y="5243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8" name="Google Shape;7328;p13"/>
          <p:cNvSpPr/>
          <p:nvPr/>
        </p:nvSpPr>
        <p:spPr>
          <a:xfrm rot="10800000" flipH="1">
            <a:off x="477738" y="3758675"/>
            <a:ext cx="144500" cy="1407700"/>
          </a:xfrm>
          <a:custGeom>
            <a:avLst/>
            <a:gdLst/>
            <a:ahLst/>
            <a:cxnLst/>
            <a:rect l="l" t="t" r="r" b="b"/>
            <a:pathLst>
              <a:path w="5780" h="56308" fill="none" extrusionOk="0">
                <a:moveTo>
                  <a:pt x="0" y="0"/>
                </a:moveTo>
                <a:lnTo>
                  <a:pt x="0" y="13250"/>
                </a:lnTo>
                <a:lnTo>
                  <a:pt x="5780" y="19031"/>
                </a:lnTo>
                <a:lnTo>
                  <a:pt x="5780" y="5630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9" name="Google Shape;7329;p13"/>
          <p:cNvSpPr/>
          <p:nvPr/>
        </p:nvSpPr>
        <p:spPr>
          <a:xfrm rot="10800000" flipH="1">
            <a:off x="508588" y="3197025"/>
            <a:ext cx="25" cy="1409275"/>
          </a:xfrm>
          <a:custGeom>
            <a:avLst/>
            <a:gdLst/>
            <a:ahLst/>
            <a:cxnLst/>
            <a:rect l="l" t="t" r="r" b="b"/>
            <a:pathLst>
              <a:path w="1" h="56371" fill="none" extrusionOk="0">
                <a:moveTo>
                  <a:pt x="0" y="0"/>
                </a:moveTo>
                <a:lnTo>
                  <a:pt x="0" y="5637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0" name="Google Shape;7330;p13"/>
          <p:cNvSpPr/>
          <p:nvPr/>
        </p:nvSpPr>
        <p:spPr>
          <a:xfrm rot="10800000" flipH="1">
            <a:off x="227913" y="2915150"/>
            <a:ext cx="89350" cy="967475"/>
          </a:xfrm>
          <a:custGeom>
            <a:avLst/>
            <a:gdLst/>
            <a:ahLst/>
            <a:cxnLst/>
            <a:rect l="l" t="t" r="r" b="b"/>
            <a:pathLst>
              <a:path w="3574" h="38699" fill="none" extrusionOk="0">
                <a:moveTo>
                  <a:pt x="3574" y="0"/>
                </a:moveTo>
                <a:lnTo>
                  <a:pt x="3574" y="24196"/>
                </a:lnTo>
                <a:lnTo>
                  <a:pt x="1" y="27769"/>
                </a:lnTo>
                <a:lnTo>
                  <a:pt x="1" y="386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1" name="Google Shape;7331;p13"/>
          <p:cNvSpPr/>
          <p:nvPr/>
        </p:nvSpPr>
        <p:spPr>
          <a:xfrm rot="10800000" flipH="1">
            <a:off x="175288" y="3371925"/>
            <a:ext cx="141975" cy="1775950"/>
          </a:xfrm>
          <a:custGeom>
            <a:avLst/>
            <a:gdLst/>
            <a:ahLst/>
            <a:cxnLst/>
            <a:rect l="l" t="t" r="r" b="b"/>
            <a:pathLst>
              <a:path w="5679" h="71038" fill="none" extrusionOk="0">
                <a:moveTo>
                  <a:pt x="5679" y="0"/>
                </a:moveTo>
                <a:lnTo>
                  <a:pt x="5679" y="41888"/>
                </a:lnTo>
                <a:lnTo>
                  <a:pt x="0" y="47566"/>
                </a:lnTo>
                <a:lnTo>
                  <a:pt x="0" y="7103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32" name="Google Shape;7332;p13"/>
          <p:cNvGrpSpPr/>
          <p:nvPr/>
        </p:nvGrpSpPr>
        <p:grpSpPr>
          <a:xfrm>
            <a:off x="-449200" y="-634307"/>
            <a:ext cx="10405062" cy="6952725"/>
            <a:chOff x="-449200" y="-634307"/>
            <a:chExt cx="10405062" cy="6952725"/>
          </a:xfrm>
        </p:grpSpPr>
        <p:grpSp>
          <p:nvGrpSpPr>
            <p:cNvPr id="7333" name="Google Shape;7333;p13"/>
            <p:cNvGrpSpPr/>
            <p:nvPr/>
          </p:nvGrpSpPr>
          <p:grpSpPr>
            <a:xfrm>
              <a:off x="7112588" y="-634307"/>
              <a:ext cx="1996930" cy="1955042"/>
              <a:chOff x="367000" y="3270000"/>
              <a:chExt cx="1028550" cy="1006975"/>
            </a:xfrm>
          </p:grpSpPr>
          <p:sp>
            <p:nvSpPr>
              <p:cNvPr id="7334" name="Google Shape;7334;p13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13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13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13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13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13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13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13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13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13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13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13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13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13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13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13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13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13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13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13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13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13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13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13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13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13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13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13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13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13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13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13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13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13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13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13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13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13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13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13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13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13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13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13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13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13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13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13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13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13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13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13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13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13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13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13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13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13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13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13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13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13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13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13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13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13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13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13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13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13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13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13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13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13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13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13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13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13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13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13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13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13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13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13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13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13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13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13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13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13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13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13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13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13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13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13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13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13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13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13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13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13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13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13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13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13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13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13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13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13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13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13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13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13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13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13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13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13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13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13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13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13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13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13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13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13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13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13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13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13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13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13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13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13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13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13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13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13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13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13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13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13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13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13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13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13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13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13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13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13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13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13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13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13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13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13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13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13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13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13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13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13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13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13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13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13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13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13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13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13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13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13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13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13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13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13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13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13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13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13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13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13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13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13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13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13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13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13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13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13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13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13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13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13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13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13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13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13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13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13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13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13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13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13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13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13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13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13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13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13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13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13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13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13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13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3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3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3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3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3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3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3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3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3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3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3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3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3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3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3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3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3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3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3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3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3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3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3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3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3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13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13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3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3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3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3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3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13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13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13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13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13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13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13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13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13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13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13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13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13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13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13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13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13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13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13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13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13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13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13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13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13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13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13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13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13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13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13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13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13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13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13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13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13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13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13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13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13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13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13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13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13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13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13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13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13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13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13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13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13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13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13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13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7" name="Google Shape;7637;p13"/>
            <p:cNvGrpSpPr/>
            <p:nvPr/>
          </p:nvGrpSpPr>
          <p:grpSpPr>
            <a:xfrm>
              <a:off x="-449200" y="987163"/>
              <a:ext cx="1004900" cy="945775"/>
              <a:chOff x="1425100" y="3295850"/>
              <a:chExt cx="1004900" cy="945775"/>
            </a:xfrm>
          </p:grpSpPr>
          <p:sp>
            <p:nvSpPr>
              <p:cNvPr id="7638" name="Google Shape;7638;p13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13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13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13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13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13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13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13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13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13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13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13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13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13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13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13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13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13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13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13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13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13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13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13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13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13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13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13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13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13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13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13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13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13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13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13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13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13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13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13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13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13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13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13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13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13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13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13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13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13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13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13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13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13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13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13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13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13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13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13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13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13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13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13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13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13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13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13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13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13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13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13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13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13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13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13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13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13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13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13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13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13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13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13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13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13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13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13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13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13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13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13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13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13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13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13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13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13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13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13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13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13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13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13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13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13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13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13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13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13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13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13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13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13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13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13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13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13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13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13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13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13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13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13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13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13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13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13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13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13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13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13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13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13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13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13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13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13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13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13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13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13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13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13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13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13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13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13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13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13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13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13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13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13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13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13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13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13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13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13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13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13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13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13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13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13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13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13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13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13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13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13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13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13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13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13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13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13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13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13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13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13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13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13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13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13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13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13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13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13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13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13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13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13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13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13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13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13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13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13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13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13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13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13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13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13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13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13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13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13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13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13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13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13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13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13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13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13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13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13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13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13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13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13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13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13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13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13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13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13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13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13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13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13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13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13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13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13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13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13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13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13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13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13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13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13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13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13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13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13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13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13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13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13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13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13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13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13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13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13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13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13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13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13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13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13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13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13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13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13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13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13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13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13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13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13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13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13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13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13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13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13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13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13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13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13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13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13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13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13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13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13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13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13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13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13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13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13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13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13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13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13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13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13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13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13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13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13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13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13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13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13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0" name="Google Shape;7950;p13"/>
            <p:cNvGrpSpPr/>
            <p:nvPr/>
          </p:nvGrpSpPr>
          <p:grpSpPr>
            <a:xfrm>
              <a:off x="7309630" y="3711336"/>
              <a:ext cx="2646232" cy="2607081"/>
              <a:chOff x="885350" y="1936275"/>
              <a:chExt cx="1010475" cy="995525"/>
            </a:xfrm>
          </p:grpSpPr>
          <p:sp>
            <p:nvSpPr>
              <p:cNvPr id="7951" name="Google Shape;7951;p13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13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13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13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13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13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13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13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13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13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13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13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13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13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13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13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13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13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13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13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13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13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13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13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13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13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13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13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13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13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13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13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13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13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13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13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13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13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13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13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13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13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13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13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13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13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13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13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13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13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13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13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13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13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13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13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13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13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13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13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13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13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13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13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13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13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13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13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13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13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13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13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13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13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13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13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13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13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13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13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13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13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13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13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13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13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13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13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13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13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13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13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13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13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13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13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13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13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13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13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13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13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13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13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13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13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13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13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13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13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13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13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13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13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13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13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13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13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13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13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13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13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13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13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13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13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13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13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13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13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13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13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13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13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13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13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13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13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13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13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13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13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13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13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13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13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13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13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13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13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13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13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13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13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13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13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13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13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13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13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13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13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13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13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13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13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13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13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13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13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13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13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13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13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13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13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13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13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13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13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13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13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13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13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13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13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13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13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13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13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13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13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13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13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13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13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13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13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13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13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13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13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13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13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13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13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13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13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13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13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8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62" name="Google Shape;8162;p1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63" name="Google Shape;8163;p14"/>
          <p:cNvSpPr txBox="1">
            <a:spLocks noGrp="1"/>
          </p:cNvSpPr>
          <p:nvPr>
            <p:ph type="title"/>
          </p:nvPr>
        </p:nvSpPr>
        <p:spPr>
          <a:xfrm rot="-839">
            <a:off x="2728675" y="2254226"/>
            <a:ext cx="36867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64" name="Google Shape;8164;p14"/>
          <p:cNvSpPr txBox="1">
            <a:spLocks noGrp="1"/>
          </p:cNvSpPr>
          <p:nvPr>
            <p:ph type="subTitle" idx="1"/>
          </p:nvPr>
        </p:nvSpPr>
        <p:spPr>
          <a:xfrm>
            <a:off x="1798350" y="716313"/>
            <a:ext cx="5547300" cy="15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165" name="Google Shape;8165;p14"/>
          <p:cNvGrpSpPr/>
          <p:nvPr/>
        </p:nvGrpSpPr>
        <p:grpSpPr>
          <a:xfrm>
            <a:off x="-280637" y="-138001"/>
            <a:ext cx="9975850" cy="5093488"/>
            <a:chOff x="-280637" y="-138001"/>
            <a:chExt cx="9975850" cy="5093488"/>
          </a:xfrm>
        </p:grpSpPr>
        <p:sp>
          <p:nvSpPr>
            <p:cNvPr id="8166" name="Google Shape;8166;p14"/>
            <p:cNvSpPr/>
            <p:nvPr/>
          </p:nvSpPr>
          <p:spPr>
            <a:xfrm rot="-5400000">
              <a:off x="1107288" y="12458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14"/>
            <p:cNvSpPr/>
            <p:nvPr/>
          </p:nvSpPr>
          <p:spPr>
            <a:xfrm rot="5400000">
              <a:off x="8393650" y="4129488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14"/>
            <p:cNvSpPr/>
            <p:nvPr/>
          </p:nvSpPr>
          <p:spPr>
            <a:xfrm rot="5400000">
              <a:off x="7905025" y="4087313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14"/>
            <p:cNvSpPr/>
            <p:nvPr/>
          </p:nvSpPr>
          <p:spPr>
            <a:xfrm rot="5400000">
              <a:off x="8936088" y="4795850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14"/>
            <p:cNvSpPr/>
            <p:nvPr/>
          </p:nvSpPr>
          <p:spPr>
            <a:xfrm rot="-5400000">
              <a:off x="458150" y="89432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14"/>
            <p:cNvSpPr/>
            <p:nvPr/>
          </p:nvSpPr>
          <p:spPr>
            <a:xfrm>
              <a:off x="8348200" y="-137950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14"/>
            <p:cNvSpPr/>
            <p:nvPr/>
          </p:nvSpPr>
          <p:spPr>
            <a:xfrm>
              <a:off x="8471675" y="-8855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14"/>
            <p:cNvSpPr/>
            <p:nvPr/>
          </p:nvSpPr>
          <p:spPr>
            <a:xfrm>
              <a:off x="8527225" y="68085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74" name="Google Shape;8174;p14"/>
            <p:cNvGrpSpPr/>
            <p:nvPr/>
          </p:nvGrpSpPr>
          <p:grpSpPr>
            <a:xfrm>
              <a:off x="7414300" y="2039796"/>
              <a:ext cx="2280912" cy="2233068"/>
              <a:chOff x="367000" y="3270000"/>
              <a:chExt cx="1028550" cy="1006975"/>
            </a:xfrm>
          </p:grpSpPr>
          <p:sp>
            <p:nvSpPr>
              <p:cNvPr id="8175" name="Google Shape;8175;p14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14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14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14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14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14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14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14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14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14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14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14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14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14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14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14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14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14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14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14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14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14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14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14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14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14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14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14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14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14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14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14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14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14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14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14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14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14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14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14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14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14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14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14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14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14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14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14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14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14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14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14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14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14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14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14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14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14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14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14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14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14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14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14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14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14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14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14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14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14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14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14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14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14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14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14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14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14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14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14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14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14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14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14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14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14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14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14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14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14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14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14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14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14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14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14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14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14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14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14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14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14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14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14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14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14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14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14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14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14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14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14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14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14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14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14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14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14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14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14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14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14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14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14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14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14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14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14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14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14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14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14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14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14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14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14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14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14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14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14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14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14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14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14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14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14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14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14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14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14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14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14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14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14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14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14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14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14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14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14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14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14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14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14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14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14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14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14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14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14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14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14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14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14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14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14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14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14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14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14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14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14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14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14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14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14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14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14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14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14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14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14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14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14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14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14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14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14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14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14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14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14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14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14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14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14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14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14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14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14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14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14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14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14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14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14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14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14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14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14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14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14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14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14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14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14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14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14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14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14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14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14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14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14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14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14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14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14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14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14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14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14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14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14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14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14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14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14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14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14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14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14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14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14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14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14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14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14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14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14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14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14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14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14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14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14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14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14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14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14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14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14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14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14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14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14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14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14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14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14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14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14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14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14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14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14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14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14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14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14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14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14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14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14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14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14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14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14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14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14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14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14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14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8" name="Google Shape;8478;p14"/>
            <p:cNvGrpSpPr/>
            <p:nvPr/>
          </p:nvGrpSpPr>
          <p:grpSpPr>
            <a:xfrm>
              <a:off x="-280637" y="2867333"/>
              <a:ext cx="1844695" cy="1736159"/>
              <a:chOff x="1425100" y="3295850"/>
              <a:chExt cx="1004900" cy="945775"/>
            </a:xfrm>
          </p:grpSpPr>
          <p:sp>
            <p:nvSpPr>
              <p:cNvPr id="8479" name="Google Shape;8479;p14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14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14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14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14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14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14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14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14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14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14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14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14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14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14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14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14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14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14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14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14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14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14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14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14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14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14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14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14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14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14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14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14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14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14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14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14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14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14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14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14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14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14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14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14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14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14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14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14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14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14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14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14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14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14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14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14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14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14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14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14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14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14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14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14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14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14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14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14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14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14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14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14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14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14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14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14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14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14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14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14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14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14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14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14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14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14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14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14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14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14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14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14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14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14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14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14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14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14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14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14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14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14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14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14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14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14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14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14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14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14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14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14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14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14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14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14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14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14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14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14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14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14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14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14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14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14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14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14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14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14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14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14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14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14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14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14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14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14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14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14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14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14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14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14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14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14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14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14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14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14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14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14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14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14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14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14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14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14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14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14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14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14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14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14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14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14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14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14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14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14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14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14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14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14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14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14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14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14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14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14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14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14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14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14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14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14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14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14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14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14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14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14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14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14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14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14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14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14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14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14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14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14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14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14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14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14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14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14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14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14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14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14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14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14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14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14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14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14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14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14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14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14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14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14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14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14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14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14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14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14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14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14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14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14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14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14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14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14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14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14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14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14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14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14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14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14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14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14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14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14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14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14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14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14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14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14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14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14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14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14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14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14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14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14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14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14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14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14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14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14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14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14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14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14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14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14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14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14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14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14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14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14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14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14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14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14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14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14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14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14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14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14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14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14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14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14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14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14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14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14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14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14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14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14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14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14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14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14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14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14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14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91" name="Google Shape;8791;p14"/>
            <p:cNvGrpSpPr/>
            <p:nvPr/>
          </p:nvGrpSpPr>
          <p:grpSpPr>
            <a:xfrm>
              <a:off x="185198" y="-138001"/>
              <a:ext cx="1270369" cy="1251574"/>
              <a:chOff x="885350" y="1936275"/>
              <a:chExt cx="1010475" cy="995525"/>
            </a:xfrm>
          </p:grpSpPr>
          <p:sp>
            <p:nvSpPr>
              <p:cNvPr id="8792" name="Google Shape;8792;p14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14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14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14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14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14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14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14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14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14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14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14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14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14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14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14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14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14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14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14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14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14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14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14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14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14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14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14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14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14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14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14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14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14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14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14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14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14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14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14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14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14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14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14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14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14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14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14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14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14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14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14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14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14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14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14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14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14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14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14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14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14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14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14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14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14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14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14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14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14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14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14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14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14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14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14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14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14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14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14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14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14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14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14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14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14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14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14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14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14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14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14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14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14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14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14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14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14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14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14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14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14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14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14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14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14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14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14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14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14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14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14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14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14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14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14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14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14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14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14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14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14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14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14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14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14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14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14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14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14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14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14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14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14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14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14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14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14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14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14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14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14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14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14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14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14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14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14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14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14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14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14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14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14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14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14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14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14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14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14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14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14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14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14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14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14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14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14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14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14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14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14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14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14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14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14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14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14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14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14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14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14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14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14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14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14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14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14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14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14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14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14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14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14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14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14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14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14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14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14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14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14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14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14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14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14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14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14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14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14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_2_1">
    <p:spTree>
      <p:nvGrpSpPr>
        <p:cNvPr id="1" name="Shape 9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03" name="Google Shape;9003;p1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9004" name="Google Shape;9004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9005" name="Google Shape;9005;p15"/>
          <p:cNvSpPr/>
          <p:nvPr/>
        </p:nvSpPr>
        <p:spPr>
          <a:xfrm>
            <a:off x="8855925" y="2235575"/>
            <a:ext cx="138400" cy="1621650"/>
          </a:xfrm>
          <a:custGeom>
            <a:avLst/>
            <a:gdLst/>
            <a:ahLst/>
            <a:cxnLst/>
            <a:rect l="l" t="t" r="r" b="b"/>
            <a:pathLst>
              <a:path w="5536" h="64866" fill="none" extrusionOk="0">
                <a:moveTo>
                  <a:pt x="5536" y="0"/>
                </a:moveTo>
                <a:lnTo>
                  <a:pt x="5536" y="32053"/>
                </a:lnTo>
                <a:lnTo>
                  <a:pt x="0" y="37587"/>
                </a:lnTo>
                <a:lnTo>
                  <a:pt x="0" y="6486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6" name="Google Shape;9006;p15"/>
          <p:cNvSpPr/>
          <p:nvPr/>
        </p:nvSpPr>
        <p:spPr>
          <a:xfrm>
            <a:off x="8994300" y="3190150"/>
            <a:ext cx="25" cy="907775"/>
          </a:xfrm>
          <a:custGeom>
            <a:avLst/>
            <a:gdLst/>
            <a:ahLst/>
            <a:cxnLst/>
            <a:rect l="l" t="t" r="r" b="b"/>
            <a:pathLst>
              <a:path w="1" h="36311" fill="none" extrusionOk="0">
                <a:moveTo>
                  <a:pt x="1" y="1"/>
                </a:moveTo>
                <a:lnTo>
                  <a:pt x="1" y="3631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7" name="Google Shape;9007;p15"/>
          <p:cNvSpPr/>
          <p:nvPr/>
        </p:nvSpPr>
        <p:spPr>
          <a:xfrm>
            <a:off x="8530650" y="2210850"/>
            <a:ext cx="233275" cy="1040125"/>
          </a:xfrm>
          <a:custGeom>
            <a:avLst/>
            <a:gdLst/>
            <a:ahLst/>
            <a:cxnLst/>
            <a:rect l="l" t="t" r="r" b="b"/>
            <a:pathLst>
              <a:path w="9331" h="41605" fill="none" extrusionOk="0">
                <a:moveTo>
                  <a:pt x="9330" y="1"/>
                </a:moveTo>
                <a:lnTo>
                  <a:pt x="9330" y="32275"/>
                </a:lnTo>
                <a:lnTo>
                  <a:pt x="1" y="416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8" name="Google Shape;9008;p15"/>
          <p:cNvSpPr/>
          <p:nvPr/>
        </p:nvSpPr>
        <p:spPr>
          <a:xfrm>
            <a:off x="8701325" y="3301250"/>
            <a:ext cx="25" cy="930625"/>
          </a:xfrm>
          <a:custGeom>
            <a:avLst/>
            <a:gdLst/>
            <a:ahLst/>
            <a:cxnLst/>
            <a:rect l="l" t="t" r="r" b="b"/>
            <a:pathLst>
              <a:path w="1" h="37225" fill="none" extrusionOk="0">
                <a:moveTo>
                  <a:pt x="0" y="1"/>
                </a:moveTo>
                <a:lnTo>
                  <a:pt x="0" y="3722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9" name="Google Shape;9009;p15"/>
          <p:cNvSpPr/>
          <p:nvPr/>
        </p:nvSpPr>
        <p:spPr>
          <a:xfrm>
            <a:off x="180350" y="3149475"/>
            <a:ext cx="262325" cy="1994025"/>
          </a:xfrm>
          <a:custGeom>
            <a:avLst/>
            <a:gdLst/>
            <a:ahLst/>
            <a:cxnLst/>
            <a:rect l="l" t="t" r="r" b="b"/>
            <a:pathLst>
              <a:path w="10493" h="79761" fill="none" extrusionOk="0">
                <a:moveTo>
                  <a:pt x="10493" y="1"/>
                </a:moveTo>
                <a:lnTo>
                  <a:pt x="10493" y="24442"/>
                </a:lnTo>
                <a:lnTo>
                  <a:pt x="0" y="34934"/>
                </a:lnTo>
                <a:lnTo>
                  <a:pt x="0" y="797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0" name="Google Shape;9010;p15"/>
          <p:cNvSpPr/>
          <p:nvPr/>
        </p:nvSpPr>
        <p:spPr>
          <a:xfrm>
            <a:off x="311475" y="4171950"/>
            <a:ext cx="25" cy="734950"/>
          </a:xfrm>
          <a:custGeom>
            <a:avLst/>
            <a:gdLst/>
            <a:ahLst/>
            <a:cxnLst/>
            <a:rect l="l" t="t" r="r" b="b"/>
            <a:pathLst>
              <a:path w="1" h="29398" fill="none" extrusionOk="0">
                <a:moveTo>
                  <a:pt x="1" y="1"/>
                </a:moveTo>
                <a:lnTo>
                  <a:pt x="1" y="293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11" name="Google Shape;9011;p15"/>
          <p:cNvGrpSpPr/>
          <p:nvPr/>
        </p:nvGrpSpPr>
        <p:grpSpPr>
          <a:xfrm>
            <a:off x="7071405" y="-405910"/>
            <a:ext cx="1229395" cy="1157061"/>
            <a:chOff x="1425100" y="3295850"/>
            <a:chExt cx="1004900" cy="945775"/>
          </a:xfrm>
        </p:grpSpPr>
        <p:sp>
          <p:nvSpPr>
            <p:cNvPr id="9012" name="Google Shape;9012;p15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15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15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15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15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15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15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15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15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15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15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15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15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15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15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15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15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15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15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15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15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15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15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15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15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15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15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15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15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15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15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15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15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15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15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15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15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15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15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15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15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15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15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15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15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15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15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15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15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15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15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15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15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15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15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15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15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15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15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15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15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15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15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15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15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15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15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15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15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15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15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15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15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15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15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15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15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15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15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15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15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15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15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15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15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15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15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15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15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15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15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15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15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15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15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15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15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15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15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15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15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15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15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15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15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15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15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15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15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15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15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15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15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15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15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15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15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15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15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15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15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15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15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15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15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15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15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15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15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15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15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15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15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15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15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15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15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15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15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15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15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15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15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15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15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15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15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15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15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15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15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15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15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15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15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15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15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15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15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15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15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15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15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15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15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15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15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15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15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15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15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15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15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15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15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15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15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15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15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15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15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15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15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15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15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15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15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15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15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15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15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15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15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15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15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15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15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15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15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15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15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15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15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15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15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15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15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15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15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15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15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15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15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15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15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15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15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15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15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15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15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15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15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15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15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15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15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15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15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15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15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15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15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15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15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15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15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15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15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15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15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15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15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15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15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15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15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15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15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15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15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15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15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15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15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15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15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15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15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15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15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15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15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15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15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15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15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15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15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15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15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15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15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15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15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15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15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15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15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15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15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15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15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15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15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15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15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15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15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15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15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15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15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15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15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15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15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15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15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15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15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15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15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15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15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15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15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15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15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15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15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15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4" name="Google Shape;9324;p15"/>
          <p:cNvGrpSpPr/>
          <p:nvPr/>
        </p:nvGrpSpPr>
        <p:grpSpPr>
          <a:xfrm>
            <a:off x="8389350" y="513700"/>
            <a:ext cx="1010475" cy="995525"/>
            <a:chOff x="885350" y="1936275"/>
            <a:chExt cx="1010475" cy="995525"/>
          </a:xfrm>
        </p:grpSpPr>
        <p:sp>
          <p:nvSpPr>
            <p:cNvPr id="9325" name="Google Shape;9325;p15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15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15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15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15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15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15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15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15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15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15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15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15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15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15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15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15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15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15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15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15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15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15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15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15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15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15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15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15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15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15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15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15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15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15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15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15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15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15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15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15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15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15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15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15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15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15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15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15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15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15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15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15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15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15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15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15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15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15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15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15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15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15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15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15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15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15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15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15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15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15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15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15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15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15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15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15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15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15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15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15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15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15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15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15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15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15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15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15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15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15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15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15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15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15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15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15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15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15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15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15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15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15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15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15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15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15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15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15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15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15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15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15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15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15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15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15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15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15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15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15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15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15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15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15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15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15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15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15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15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15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15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15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15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15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15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15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15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15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15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15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15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15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15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15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15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15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15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15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15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15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15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15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15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15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15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15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15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15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15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15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15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15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15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15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15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15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15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15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15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15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15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15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15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15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15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15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15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15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15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15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15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15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15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15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15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15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15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15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15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15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15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15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15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15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15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15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15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15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15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15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15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15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15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15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15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15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15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15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15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TWO_COLUMNS_3">
    <p:spTree>
      <p:nvGrpSpPr>
        <p:cNvPr id="1" name="Shape 9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36" name="Google Shape;9536;p1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9537" name="Google Shape;9537;p16"/>
          <p:cNvSpPr txBox="1">
            <a:spLocks noGrp="1"/>
          </p:cNvSpPr>
          <p:nvPr>
            <p:ph type="subTitle" idx="1"/>
          </p:nvPr>
        </p:nvSpPr>
        <p:spPr>
          <a:xfrm>
            <a:off x="720000" y="3187250"/>
            <a:ext cx="3049200" cy="8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538" name="Google Shape;9538;p16"/>
          <p:cNvGrpSpPr/>
          <p:nvPr/>
        </p:nvGrpSpPr>
        <p:grpSpPr>
          <a:xfrm>
            <a:off x="8493125" y="3099825"/>
            <a:ext cx="501000" cy="2129800"/>
            <a:chOff x="6053675" y="3099825"/>
            <a:chExt cx="501000" cy="2129800"/>
          </a:xfrm>
        </p:grpSpPr>
        <p:sp>
          <p:nvSpPr>
            <p:cNvPr id="9539" name="Google Shape;9539;p16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16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16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2" name="Google Shape;9542;p16"/>
          <p:cNvGrpSpPr/>
          <p:nvPr/>
        </p:nvGrpSpPr>
        <p:grpSpPr>
          <a:xfrm>
            <a:off x="223400" y="-134100"/>
            <a:ext cx="333325" cy="2232725"/>
            <a:chOff x="5987925" y="-134100"/>
            <a:chExt cx="333325" cy="2232725"/>
          </a:xfrm>
        </p:grpSpPr>
        <p:sp>
          <p:nvSpPr>
            <p:cNvPr id="9543" name="Google Shape;9543;p16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16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16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6" name="Google Shape;9546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9547" name="Google Shape;9547;p16"/>
          <p:cNvGrpSpPr/>
          <p:nvPr/>
        </p:nvGrpSpPr>
        <p:grpSpPr>
          <a:xfrm>
            <a:off x="1294175" y="4680875"/>
            <a:ext cx="1004900" cy="945775"/>
            <a:chOff x="1425100" y="3295850"/>
            <a:chExt cx="1004900" cy="945775"/>
          </a:xfrm>
        </p:grpSpPr>
        <p:sp>
          <p:nvSpPr>
            <p:cNvPr id="9548" name="Google Shape;9548;p16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16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16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16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16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16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16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16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16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16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16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16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16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16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16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16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16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16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16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16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16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16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16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16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16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16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16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16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16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16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16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16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16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16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16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16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16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16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16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16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16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16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16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16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16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16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16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16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16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16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16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16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16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16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16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16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16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16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16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16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16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16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16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16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16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16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16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16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16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16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16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16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16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16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16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16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16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16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16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16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16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16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16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16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16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16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16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16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16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16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16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16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16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16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16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16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16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16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16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16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16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16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16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16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16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16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16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16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16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16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16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16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16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16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16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16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16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16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16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16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16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16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16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16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16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16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16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16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16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16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16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16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16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16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16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16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16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16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16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16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16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16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16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16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16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16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16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16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16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16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16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16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16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16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16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16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16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16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16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16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16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16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16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16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16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16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16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16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16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16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16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16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16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16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16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16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16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16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16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16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16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16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16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16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16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16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16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16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16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16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16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16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16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16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16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16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16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16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16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16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16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16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16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16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16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16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16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16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16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16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16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16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16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16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16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16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16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16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16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16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16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16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16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16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16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16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16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16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16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16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16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16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16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16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16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16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16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16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16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16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16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16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16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16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16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16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16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16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16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16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16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16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16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16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16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16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16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16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16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16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16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16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16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16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16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16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16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16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16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16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16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16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16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16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16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16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16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16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16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16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16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16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16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16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16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16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16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16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16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16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16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16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16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16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16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16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16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16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16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16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16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16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16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16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16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16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16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16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16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16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16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16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0" name="Google Shape;9860;p16"/>
          <p:cNvGrpSpPr/>
          <p:nvPr/>
        </p:nvGrpSpPr>
        <p:grpSpPr>
          <a:xfrm>
            <a:off x="8485825" y="1047350"/>
            <a:ext cx="1010475" cy="995525"/>
            <a:chOff x="885350" y="1936275"/>
            <a:chExt cx="1010475" cy="995525"/>
          </a:xfrm>
        </p:grpSpPr>
        <p:sp>
          <p:nvSpPr>
            <p:cNvPr id="9861" name="Google Shape;9861;p16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16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16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16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16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16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16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16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16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16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16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16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16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16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16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16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16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16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16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16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16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16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16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16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16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16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16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16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16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16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16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16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16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16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16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16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16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16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16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16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16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16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16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16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16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16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16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16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16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16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16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16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16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16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16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16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16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16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16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16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16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16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16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16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16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16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16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16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16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16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16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16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16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16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16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16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16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16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16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16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16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16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16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16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16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16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16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16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16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16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16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16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16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16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16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16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16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16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16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16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16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16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16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16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16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16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16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16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16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16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16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16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16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16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16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16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16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16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16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16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16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16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16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16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16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16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16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16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16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16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16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16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16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16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16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16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16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16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16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16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16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16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16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16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16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16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16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16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16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16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16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16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16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16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16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16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16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16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16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16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16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16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16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16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16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16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16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16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16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16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16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16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16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16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16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16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16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16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16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16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16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16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16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16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16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16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16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16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16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16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16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16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16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16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16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16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16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16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16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16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16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16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16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16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16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16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16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16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16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16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1" name="Google Shape;10071;p16"/>
          <p:cNvGrpSpPr/>
          <p:nvPr/>
        </p:nvGrpSpPr>
        <p:grpSpPr>
          <a:xfrm>
            <a:off x="-528800" y="3007975"/>
            <a:ext cx="1028550" cy="1006975"/>
            <a:chOff x="367000" y="3270000"/>
            <a:chExt cx="1028550" cy="1006975"/>
          </a:xfrm>
        </p:grpSpPr>
        <p:sp>
          <p:nvSpPr>
            <p:cNvPr id="10072" name="Google Shape;10072;p16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16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16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16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16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16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16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16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16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16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16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16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16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16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16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16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16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16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16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16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16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16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16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16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16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16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16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16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16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16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16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16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16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16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16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16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16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16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16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16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16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16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16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16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16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16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16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16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16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16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16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16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16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16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16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16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16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16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16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16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16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16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16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16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16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16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16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16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16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16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16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16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16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16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16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16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16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16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16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16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16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16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16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16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16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16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16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16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16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16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16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16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16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16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16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16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16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16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16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16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16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16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16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16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16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16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16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16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16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16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16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16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16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16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16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16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16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16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16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16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16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16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16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16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16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16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16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16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16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16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16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16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16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16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16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16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16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16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16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16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16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16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16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16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16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16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16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16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16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16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16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16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16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16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16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16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16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16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16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16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16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16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16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16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16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16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16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16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16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16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16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16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16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16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16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16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16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16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16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16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16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16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16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16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16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16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16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16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16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16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16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16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16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16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16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16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16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16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16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16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16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16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16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16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16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16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16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16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16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16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16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16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16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16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16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16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16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16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16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16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16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16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16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16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16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16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16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16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16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16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16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16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16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16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16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16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16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16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16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16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16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16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16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16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16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16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16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16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16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16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16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16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16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16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16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16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16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16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16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16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16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16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16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16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16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16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16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16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16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16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16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16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16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16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16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16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16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16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16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16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16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16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16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16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16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16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16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16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16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16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16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16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16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16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16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16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16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16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16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16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16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16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16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IG_NUMBER_1">
    <p:spTree>
      <p:nvGrpSpPr>
        <p:cNvPr id="1" name="Shape 10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6" name="Google Shape;10376;p1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77" name="Google Shape;10377;p17"/>
          <p:cNvGrpSpPr/>
          <p:nvPr/>
        </p:nvGrpSpPr>
        <p:grpSpPr>
          <a:xfrm>
            <a:off x="-267712" y="-336825"/>
            <a:ext cx="9772763" cy="5861750"/>
            <a:chOff x="-267712" y="-336825"/>
            <a:chExt cx="9772763" cy="5861750"/>
          </a:xfrm>
        </p:grpSpPr>
        <p:sp>
          <p:nvSpPr>
            <p:cNvPr id="10378" name="Google Shape;10378;p17"/>
            <p:cNvSpPr/>
            <p:nvPr/>
          </p:nvSpPr>
          <p:spPr>
            <a:xfrm>
              <a:off x="251350" y="-3368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17"/>
            <p:cNvSpPr/>
            <p:nvPr/>
          </p:nvSpPr>
          <p:spPr>
            <a:xfrm>
              <a:off x="8500150" y="44618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17"/>
            <p:cNvSpPr/>
            <p:nvPr/>
          </p:nvSpPr>
          <p:spPr>
            <a:xfrm>
              <a:off x="179325" y="928425"/>
              <a:ext cx="134475" cy="636225"/>
            </a:xfrm>
            <a:custGeom>
              <a:avLst/>
              <a:gdLst/>
              <a:ahLst/>
              <a:cxnLst/>
              <a:rect l="l" t="t" r="r" b="b"/>
              <a:pathLst>
                <a:path w="5379" h="25449" fill="none" extrusionOk="0">
                  <a:moveTo>
                    <a:pt x="0" y="0"/>
                  </a:moveTo>
                  <a:lnTo>
                    <a:pt x="5379" y="5379"/>
                  </a:lnTo>
                  <a:lnTo>
                    <a:pt x="5379" y="2544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17"/>
            <p:cNvSpPr/>
            <p:nvPr/>
          </p:nvSpPr>
          <p:spPr>
            <a:xfrm>
              <a:off x="8517300" y="35236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82" name="Google Shape;10382;p17"/>
            <p:cNvGrpSpPr/>
            <p:nvPr/>
          </p:nvGrpSpPr>
          <p:grpSpPr>
            <a:xfrm>
              <a:off x="-267712" y="3648225"/>
              <a:ext cx="1028550" cy="1006975"/>
              <a:chOff x="367000" y="3270000"/>
              <a:chExt cx="1028550" cy="1006975"/>
            </a:xfrm>
          </p:grpSpPr>
          <p:sp>
            <p:nvSpPr>
              <p:cNvPr id="10383" name="Google Shape;10383;p1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4" name="Google Shape;10384;p1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1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1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1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1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1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1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1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1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1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1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1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1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1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1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1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1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1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1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1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1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5" name="Google Shape;10405;p1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6" name="Google Shape;10406;p1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7" name="Google Shape;10407;p1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8" name="Google Shape;10408;p1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9" name="Google Shape;10409;p1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0" name="Google Shape;10410;p1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1" name="Google Shape;10411;p1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1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1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1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1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1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1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1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1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1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1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1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1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1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1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1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1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1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1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1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1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1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1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1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1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1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1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1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1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1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1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1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1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1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1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1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1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1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1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1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1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1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1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1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1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1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1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1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1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1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1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1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1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1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1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1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7" name="Google Shape;10467;p1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8" name="Google Shape;10468;p1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9" name="Google Shape;10469;p1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1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1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1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1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4" name="Google Shape;10474;p1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5" name="Google Shape;10475;p1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1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1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1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1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1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1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1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1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4" name="Google Shape;10484;p1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" name="Google Shape;10485;p1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1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1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1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1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1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1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1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1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1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1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1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1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1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1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1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" name="Google Shape;10501;p1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1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1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1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1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1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1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1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1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1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1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1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1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1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1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6" name="Google Shape;10516;p1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7" name="Google Shape;10517;p1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8" name="Google Shape;10518;p1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1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1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1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1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1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1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1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1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1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1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1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1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1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1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3" name="Google Shape;10533;p1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4" name="Google Shape;10534;p1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1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1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1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1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1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1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1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1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1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1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1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1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1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1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9" name="Google Shape;10549;p1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0" name="Google Shape;10550;p1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1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1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1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1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1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1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1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1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1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1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1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1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1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1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1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1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1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1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1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1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1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1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1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1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1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1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1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1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1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1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1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2" name="Google Shape;10582;p1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3" name="Google Shape;10583;p1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1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1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1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1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1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1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1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1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1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1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1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1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1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1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1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9" name="Google Shape;10599;p1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1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1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1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1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1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1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1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1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1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1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1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1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1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1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1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1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1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1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1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1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1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1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1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1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1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1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1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1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1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1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1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1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2" name="Google Shape;10632;p1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1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1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1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1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1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1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1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1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1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1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1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1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1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1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1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1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1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1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1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1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1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1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1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1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1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1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1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1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1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1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1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1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1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1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1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1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1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1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1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1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1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1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1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1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1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1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1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1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1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1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1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1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1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86" name="Google Shape;10686;p17"/>
            <p:cNvGrpSpPr/>
            <p:nvPr/>
          </p:nvGrpSpPr>
          <p:grpSpPr>
            <a:xfrm>
              <a:off x="8500150" y="2200225"/>
              <a:ext cx="1004900" cy="945775"/>
              <a:chOff x="1425100" y="3295850"/>
              <a:chExt cx="1004900" cy="945775"/>
            </a:xfrm>
          </p:grpSpPr>
          <p:sp>
            <p:nvSpPr>
              <p:cNvPr id="10687" name="Google Shape;10687;p1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1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1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1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1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1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1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1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1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6" name="Google Shape;10696;p1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7" name="Google Shape;10697;p1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1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1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1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1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1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1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1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1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1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1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1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1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1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1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2" name="Google Shape;10712;p1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1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1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5" name="Google Shape;10715;p1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1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1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1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1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1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1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1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1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1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1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1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1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1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1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1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1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1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1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1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1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1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1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1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1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1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1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1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1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1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1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6" name="Google Shape;10746;p1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1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1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1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1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1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1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1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1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1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1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1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1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1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1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1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1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1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1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1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1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1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1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1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1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1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1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1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1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1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1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1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1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1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1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1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1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1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1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1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1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1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1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1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1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1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1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1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1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1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1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1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1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1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1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1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1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1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1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1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1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1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1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1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1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1" name="Google Shape;10811;p1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2" name="Google Shape;10812;p1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3" name="Google Shape;10813;p1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1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1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1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1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1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1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1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1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1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1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1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1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1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1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8" name="Google Shape;10828;p1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9" name="Google Shape;10829;p1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1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1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1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1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1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1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1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1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1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1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1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1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1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1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4" name="Google Shape;10844;p1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5" name="Google Shape;10845;p1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1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1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1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1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1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1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1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1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1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1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1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1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1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1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0" name="Google Shape;10860;p1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1" name="Google Shape;10861;p1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2" name="Google Shape;10862;p1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1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1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1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1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1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1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9" name="Google Shape;10869;p1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0" name="Google Shape;10870;p1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1" name="Google Shape;10871;p1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2" name="Google Shape;10872;p1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1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1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1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6" name="Google Shape;10876;p1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7" name="Google Shape;10877;p1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8" name="Google Shape;10878;p1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9" name="Google Shape;10879;p1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0" name="Google Shape;10880;p1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1" name="Google Shape;10881;p1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2" name="Google Shape;10882;p1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3" name="Google Shape;10883;p1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1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1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1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1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1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1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1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1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1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3" name="Google Shape;10893;p1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4" name="Google Shape;10894;p1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1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1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1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1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1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1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1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1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1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1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1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1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1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1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9" name="Google Shape;10909;p1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0" name="Google Shape;10910;p1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1" name="Google Shape;10911;p1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1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1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4" name="Google Shape;10914;p1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5" name="Google Shape;10915;p1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1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1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1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1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1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1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1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1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1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1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6" name="Google Shape;10926;p1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7" name="Google Shape;10927;p1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1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1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1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1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1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1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1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1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1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1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1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1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1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1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2" name="Google Shape;10942;p1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3" name="Google Shape;10943;p1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1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1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1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1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1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1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1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1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1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1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1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1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1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1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10958;p1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10959;p1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10960;p1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10961;p1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1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1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1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10965;p1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10966;p1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10967;p1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1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1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10970;p1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1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1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1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1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1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1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1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10978;p1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1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1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1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1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1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1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1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1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1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1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1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1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1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1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1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1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1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1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1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1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99" name="Google Shape;10999;p17"/>
            <p:cNvGrpSpPr/>
            <p:nvPr/>
          </p:nvGrpSpPr>
          <p:grpSpPr>
            <a:xfrm>
              <a:off x="452900" y="-336825"/>
              <a:ext cx="1010475" cy="995525"/>
              <a:chOff x="885350" y="1936275"/>
              <a:chExt cx="1010475" cy="995525"/>
            </a:xfrm>
          </p:grpSpPr>
          <p:sp>
            <p:nvSpPr>
              <p:cNvPr id="11000" name="Google Shape;11000;p1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1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1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11003;p1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11004;p1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11005;p1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11006;p1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11007;p1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11008;p1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11009;p1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1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1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1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1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1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1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1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1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1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1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1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1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1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1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1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1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1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1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1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1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1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1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1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1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1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11035;p1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11036;p1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11037;p1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11038;p1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11039;p1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11040;p1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11041;p1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11042;p1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11043;p1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11044;p1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11045;p1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11046;p1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11047;p1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11048;p1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11049;p1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1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11051;p1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11052;p1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1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1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1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1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1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1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1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1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1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1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1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1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1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1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1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1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1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11070;p1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11071;p1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1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1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1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1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1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11077;p1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11078;p1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11079;p1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11080;p1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11081;p1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2" name="Google Shape;11082;p1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3" name="Google Shape;11083;p1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11084;p1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11085;p1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11086;p1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11087;p1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11088;p1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11089;p1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11090;p1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11091;p1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11092;p1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11093;p1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11094;p1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11095;p1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11096;p1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1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1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1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1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11101;p1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11102;p1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1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1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1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11106;p1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7" name="Google Shape;11107;p1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11108;p1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11109;p1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11110;p1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11111;p1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11112;p1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11113;p1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1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1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1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1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1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1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1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11121;p1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11122;p1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1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1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1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1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1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1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1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1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1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1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1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1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1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1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1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1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1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1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1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1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1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1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1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1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1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1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1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1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1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1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1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1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1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1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1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1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1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1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1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1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1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1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1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1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1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1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1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1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1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1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1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1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1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1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1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1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1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1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1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1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1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1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1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1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1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1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1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1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1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1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1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1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1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1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1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1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1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1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1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1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1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1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1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1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1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1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1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210" name="Google Shape;11210;p17"/>
          <p:cNvSpPr txBox="1">
            <a:spLocks noGrp="1"/>
          </p:cNvSpPr>
          <p:nvPr>
            <p:ph type="subTitle" idx="1"/>
          </p:nvPr>
        </p:nvSpPr>
        <p:spPr>
          <a:xfrm>
            <a:off x="3047400" y="4227609"/>
            <a:ext cx="30492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11" name="Google Shape;11211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2">
    <p:spTree>
      <p:nvGrpSpPr>
        <p:cNvPr id="1" name="Shape 1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3" name="Google Shape;11213;p1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14" name="Google Shape;11214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5" name="Google Shape;11215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6" name="Google Shape;11216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7" name="Google Shape;11217;p18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8" name="Google Shape;11218;p18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9" name="Google Shape;11219;p18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0" name="Google Shape;11220;p18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1" name="Google Shape;11221;p18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2" name="Google Shape;11222;p18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3" name="Google Shape;11223;p18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4" name="Google Shape;11224;p18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5" name="Google Shape;11225;p18"/>
          <p:cNvSpPr/>
          <p:nvPr/>
        </p:nvSpPr>
        <p:spPr>
          <a:xfrm>
            <a:off x="8584493" y="-51046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6" name="Google Shape;11226;p18"/>
          <p:cNvSpPr/>
          <p:nvPr/>
        </p:nvSpPr>
        <p:spPr>
          <a:xfrm>
            <a:off x="8690513" y="-7620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27" name="Google Shape;11227;p18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1228" name="Google Shape;11228;p18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1229" name="Google Shape;11229;p18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18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18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18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18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18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11235;p18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11236;p18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18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18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18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18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18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18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18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11244;p18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11245;p18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11246;p18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11247;p18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11248;p18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11249;p18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11250;p18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11251;p18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11252;p18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11253;p18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11254;p18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11255;p18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11256;p18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11257;p18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11258;p18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11259;p18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11260;p18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11261;p18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11262;p18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11263;p18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11264;p18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11265;p18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11266;p18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11267;p18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11268;p18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11269;p18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11270;p18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18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18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18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11274;p18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11275;p18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18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18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18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18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18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18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18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18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18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18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18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11287;p18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11288;p18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11289;p18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11290;p18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18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18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18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11294;p18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11295;p18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11296;p18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18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11298;p18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11299;p18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18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11301;p18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11302;p18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11303;p18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11304;p18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18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18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18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18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18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18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18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18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18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18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18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18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18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18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18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18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18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18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18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18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18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18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18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18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18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18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18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18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18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18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18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18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18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18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18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18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18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18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18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18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18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18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18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18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18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18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18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18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18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18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18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18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18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18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18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18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18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18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18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18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18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18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18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18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18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18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18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18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18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18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18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18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18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18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18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18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18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18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18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18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18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18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18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18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18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18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18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18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18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11394;p18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11395;p18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11396;p18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11397;p18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11398;p18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11399;p18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11400;p18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11401;p18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18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18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11404;p18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11405;p18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18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18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11408;p18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11409;p18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11410;p18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11411;p18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11412;p18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11413;p18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11414;p18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11415;p18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11416;p18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11417;p18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11418;p18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11419;p18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11420;p18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11421;p18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11422;p18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11423;p18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18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18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18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18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18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18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18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18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18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18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18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18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18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18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18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18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18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18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18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18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18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18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18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18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18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18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18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18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18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18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18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18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11456;p18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11457;p18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18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18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18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18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18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18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18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18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11466;p18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11467;p18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11468;p18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11469;p18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11470;p18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11471;p18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11472;p18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11473;p18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11474;p18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11475;p18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11476;p18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18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18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18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18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11481;p18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11482;p18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18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11484;p18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11485;p18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11486;p18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11487;p18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11488;p18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11489;p18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11490;p18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1" name="Google Shape;11491;p18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11492;p18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11493;p18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11494;p18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11495;p18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11496;p18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11497;p18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11498;p18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9" name="Google Shape;11499;p18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0" name="Google Shape;11500;p18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11501;p18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11502;p18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3" name="Google Shape;11503;p18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4" name="Google Shape;11504;p18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5" name="Google Shape;11505;p18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6" name="Google Shape;11506;p18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11507;p18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11508;p18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11509;p18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11510;p18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1" name="Google Shape;11511;p18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2" name="Google Shape;11512;p18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11513;p18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11514;p18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11515;p18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18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11517;p18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11518;p18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18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18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18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18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11523;p18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11524;p18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18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18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18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18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18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18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18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32" name="Google Shape;11532;p18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11533" name="Google Shape;11533;p18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18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18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11536;p18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11537;p18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18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18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11540;p18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11541;p18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18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18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18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11545;p18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11546;p18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11547;p18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11548;p18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11549;p18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11550;p18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11551;p18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11552;p18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11553;p18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18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18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11556;p18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11557;p18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18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18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18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11561;p18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11562;p18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11563;p18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11564;p18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11565;p18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11566;p18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11567;p18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11568;p18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11569;p18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11570;p18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11571;p18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18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18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18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11575;p18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11576;p18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18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18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18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11580;p18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11581;p18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18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18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18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11585;p18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11586;p18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18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11588;p18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11589;p18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11590;p18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11591;p18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11592;p18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11593;p18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11594;p18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11595;p18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11596;p18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11597;p18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11598;p18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11599;p18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11600;p18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11601;p18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11602;p18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3" name="Google Shape;11603;p18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4" name="Google Shape;11604;p18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5" name="Google Shape;11605;p18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6" name="Google Shape;11606;p18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7" name="Google Shape;11607;p18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8" name="Google Shape;11608;p18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11609;p18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11610;p18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11611;p18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2" name="Google Shape;11612;p18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3" name="Google Shape;11613;p18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11614;p18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11615;p18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6" name="Google Shape;11616;p18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7" name="Google Shape;11617;p18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8" name="Google Shape;11618;p18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11619;p18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11620;p18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11621;p18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2" name="Google Shape;11622;p18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3" name="Google Shape;11623;p18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11624;p18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11625;p18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11626;p18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18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18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18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18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18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18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18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18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18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18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18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18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18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18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18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18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18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18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18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18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18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18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18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18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11651;p18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18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18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18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18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18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18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18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18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18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18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18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18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18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18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18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18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18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18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18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18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18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18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18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18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11676;p18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11677;p18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11678;p18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11679;p18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11680;p18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11681;p18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11682;p18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11683;p18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18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18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18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11687;p18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11688;p18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18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18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18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11692;p18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11693;p18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11694;p18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5" name="Google Shape;11695;p18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6" name="Google Shape;11696;p18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7" name="Google Shape;11697;p18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8" name="Google Shape;11698;p18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9" name="Google Shape;11699;p18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0" name="Google Shape;11700;p18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1" name="Google Shape;11701;p18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2" name="Google Shape;11702;p18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3" name="Google Shape;11703;p18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4" name="Google Shape;11704;p18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5" name="Google Shape;11705;p18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18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18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11708;p18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11709;p18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11710;p18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11711;p18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11712;p18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11713;p18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4" name="Google Shape;11714;p18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5" name="Google Shape;11715;p18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11716;p18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11717;p18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11718;p18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11719;p18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18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18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18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11723;p18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11724;p18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11725;p18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11726;p18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11727;p18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11728;p18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11729;p18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11730;p18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11731;p18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11732;p18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11733;p18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11734;p18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11735;p18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11736;p18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11737;p18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11738;p18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11739;p18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11740;p18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11741;p18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11742;p18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11743;p18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11744;p18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11745;p18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11746;p18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11747;p18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11748;p18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11749;p18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18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18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18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11753;p18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11754;p18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18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18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18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11758;p18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11759;p18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18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18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18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11763;p18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11764;p18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18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11766;p18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11767;p18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18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18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18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11771;p18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11772;p18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11773;p18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11774;p18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11775;p18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11776;p18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11777;p18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11778;p18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9" name="Google Shape;11779;p18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0" name="Google Shape;11780;p18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11781;p18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2" name="Google Shape;11782;p18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11783;p18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11784;p18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5" name="Google Shape;11785;p18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6" name="Google Shape;11786;p18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11787;p18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18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18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11790;p18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11791;p18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18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18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18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11795;p18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11796;p18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18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18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18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11800;p18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11801;p18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18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18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18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18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18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18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18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18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18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18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18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18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18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18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18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18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18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18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18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18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18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18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18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18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18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18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18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18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18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18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18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18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18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18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18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18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18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18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18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18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18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18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18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45" name="Google Shape;11845;p18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11846" name="Google Shape;11846;p1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1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1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1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1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1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1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1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1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1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1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1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1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1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1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1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1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1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1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1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1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1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1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1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1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1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1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11873;p1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11874;p1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11875;p1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11876;p1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11877;p1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11878;p1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11879;p1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11880;p1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11881;p1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11882;p1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11883;p1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11884;p1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11885;p1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1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1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11888;p1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11889;p1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1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1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11892;p1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11893;p1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11894;p1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11895;p1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11896;p1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11897;p1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11898;p1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11899;p1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11900;p1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11901;p1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11902;p1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11903;p1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11904;p1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11905;p1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11906;p1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11907;p1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1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1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1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1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1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1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1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1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1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1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11918;p1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11919;p1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1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1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1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1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1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1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11926;p1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11927;p1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1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1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1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1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1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1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1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1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1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1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1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1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11940;p1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11941;p1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1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1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1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1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1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1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1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1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11950;p1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11951;p1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11952;p1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1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1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1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1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1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1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1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1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1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2" name="Google Shape;11962;p1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3" name="Google Shape;11963;p1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1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1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1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1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1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1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1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1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1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1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1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1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1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1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1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1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1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1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1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1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1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1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1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1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1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1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1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1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1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1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1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1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11996;p1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11997;p1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11998;p1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11999;p1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12000;p1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12001;p1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12002;p1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12003;p1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12004;p1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12005;p1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12006;p1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12007;p1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12008;p1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12009;p1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12010;p1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12011;p1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12012;p1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12013;p1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12014;p1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12015;p1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12016;p1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12017;p1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12018;p1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12019;p1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12020;p1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12021;p1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12022;p1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12023;p1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12024;p1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12025;p1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12026;p1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12027;p1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12028;p1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12029;p1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12030;p1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12031;p1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12032;p1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12033;p1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12034;p1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12035;p1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12036;p1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12037;p1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12038;p1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12039;p1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12040;p1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12041;p1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12042;p1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12043;p1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12044;p1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12045;p1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12046;p1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12047;p1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12048;p1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12049;p1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12050;p1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12051;p1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12052;p1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12053;p1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12054;p1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12055;p1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056" name="Google Shape;12056;p18"/>
          <p:cNvSpPr txBox="1">
            <a:spLocks noGrp="1"/>
          </p:cNvSpPr>
          <p:nvPr>
            <p:ph type="subTitle" idx="1"/>
          </p:nvPr>
        </p:nvSpPr>
        <p:spPr>
          <a:xfrm flipH="1">
            <a:off x="5092789" y="2941190"/>
            <a:ext cx="30492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57" name="Google Shape;12057;p18"/>
          <p:cNvSpPr txBox="1">
            <a:spLocks noGrp="1"/>
          </p:cNvSpPr>
          <p:nvPr>
            <p:ph type="title"/>
          </p:nvPr>
        </p:nvSpPr>
        <p:spPr>
          <a:xfrm flipH="1">
            <a:off x="5092789" y="1389300"/>
            <a:ext cx="3311100" cy="16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59" name="Google Shape;12059;p1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60" name="Google Shape;12060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2061" name="Google Shape;12061;p19"/>
          <p:cNvSpPr txBox="1">
            <a:spLocks noGrp="1"/>
          </p:cNvSpPr>
          <p:nvPr>
            <p:ph type="title" idx="2"/>
          </p:nvPr>
        </p:nvSpPr>
        <p:spPr>
          <a:xfrm>
            <a:off x="7200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2" name="Google Shape;12062;p19"/>
          <p:cNvSpPr txBox="1">
            <a:spLocks noGrp="1"/>
          </p:cNvSpPr>
          <p:nvPr>
            <p:ph type="subTitle" idx="1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3" name="Google Shape;12063;p19"/>
          <p:cNvSpPr txBox="1">
            <a:spLocks noGrp="1"/>
          </p:cNvSpPr>
          <p:nvPr>
            <p:ph type="title" idx="3"/>
          </p:nvPr>
        </p:nvSpPr>
        <p:spPr>
          <a:xfrm>
            <a:off x="3403800" y="1509225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4" name="Google Shape;12064;p19"/>
          <p:cNvSpPr txBox="1">
            <a:spLocks noGrp="1"/>
          </p:cNvSpPr>
          <p:nvPr>
            <p:ph type="subTitle" idx="4"/>
          </p:nvPr>
        </p:nvSpPr>
        <p:spPr>
          <a:xfrm>
            <a:off x="3403800" y="4000816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5" name="Google Shape;12065;p19"/>
          <p:cNvSpPr txBox="1">
            <a:spLocks noGrp="1"/>
          </p:cNvSpPr>
          <p:nvPr>
            <p:ph type="title" idx="5"/>
          </p:nvPr>
        </p:nvSpPr>
        <p:spPr>
          <a:xfrm>
            <a:off x="60876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6" name="Google Shape;12066;p19"/>
          <p:cNvSpPr txBox="1">
            <a:spLocks noGrp="1"/>
          </p:cNvSpPr>
          <p:nvPr>
            <p:ph type="subTitle" idx="6"/>
          </p:nvPr>
        </p:nvSpPr>
        <p:spPr>
          <a:xfrm>
            <a:off x="60876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7" name="Google Shape;12067;p19"/>
          <p:cNvSpPr/>
          <p:nvPr/>
        </p:nvSpPr>
        <p:spPr>
          <a:xfrm>
            <a:off x="8855925" y="2235575"/>
            <a:ext cx="138400" cy="1621650"/>
          </a:xfrm>
          <a:custGeom>
            <a:avLst/>
            <a:gdLst/>
            <a:ahLst/>
            <a:cxnLst/>
            <a:rect l="l" t="t" r="r" b="b"/>
            <a:pathLst>
              <a:path w="5536" h="64866" fill="none" extrusionOk="0">
                <a:moveTo>
                  <a:pt x="5536" y="0"/>
                </a:moveTo>
                <a:lnTo>
                  <a:pt x="5536" y="32053"/>
                </a:lnTo>
                <a:lnTo>
                  <a:pt x="0" y="37587"/>
                </a:lnTo>
                <a:lnTo>
                  <a:pt x="0" y="6486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8" name="Google Shape;12068;p19"/>
          <p:cNvSpPr/>
          <p:nvPr/>
        </p:nvSpPr>
        <p:spPr>
          <a:xfrm>
            <a:off x="8994300" y="3190150"/>
            <a:ext cx="25" cy="907775"/>
          </a:xfrm>
          <a:custGeom>
            <a:avLst/>
            <a:gdLst/>
            <a:ahLst/>
            <a:cxnLst/>
            <a:rect l="l" t="t" r="r" b="b"/>
            <a:pathLst>
              <a:path w="1" h="36311" fill="none" extrusionOk="0">
                <a:moveTo>
                  <a:pt x="1" y="1"/>
                </a:moveTo>
                <a:lnTo>
                  <a:pt x="1" y="3631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9" name="Google Shape;12069;p19"/>
          <p:cNvSpPr/>
          <p:nvPr/>
        </p:nvSpPr>
        <p:spPr>
          <a:xfrm>
            <a:off x="8530650" y="2210850"/>
            <a:ext cx="233275" cy="1040125"/>
          </a:xfrm>
          <a:custGeom>
            <a:avLst/>
            <a:gdLst/>
            <a:ahLst/>
            <a:cxnLst/>
            <a:rect l="l" t="t" r="r" b="b"/>
            <a:pathLst>
              <a:path w="9331" h="41605" fill="none" extrusionOk="0">
                <a:moveTo>
                  <a:pt x="9330" y="1"/>
                </a:moveTo>
                <a:lnTo>
                  <a:pt x="9330" y="32275"/>
                </a:lnTo>
                <a:lnTo>
                  <a:pt x="1" y="416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0" name="Google Shape;12070;p19"/>
          <p:cNvSpPr/>
          <p:nvPr/>
        </p:nvSpPr>
        <p:spPr>
          <a:xfrm>
            <a:off x="8701325" y="3301250"/>
            <a:ext cx="25" cy="930625"/>
          </a:xfrm>
          <a:custGeom>
            <a:avLst/>
            <a:gdLst/>
            <a:ahLst/>
            <a:cxnLst/>
            <a:rect l="l" t="t" r="r" b="b"/>
            <a:pathLst>
              <a:path w="1" h="37225" fill="none" extrusionOk="0">
                <a:moveTo>
                  <a:pt x="0" y="1"/>
                </a:moveTo>
                <a:lnTo>
                  <a:pt x="0" y="3722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1" name="Google Shape;12071;p19"/>
          <p:cNvSpPr/>
          <p:nvPr/>
        </p:nvSpPr>
        <p:spPr>
          <a:xfrm>
            <a:off x="180350" y="3149475"/>
            <a:ext cx="262325" cy="1994025"/>
          </a:xfrm>
          <a:custGeom>
            <a:avLst/>
            <a:gdLst/>
            <a:ahLst/>
            <a:cxnLst/>
            <a:rect l="l" t="t" r="r" b="b"/>
            <a:pathLst>
              <a:path w="10493" h="79761" fill="none" extrusionOk="0">
                <a:moveTo>
                  <a:pt x="10493" y="1"/>
                </a:moveTo>
                <a:lnTo>
                  <a:pt x="10493" y="24442"/>
                </a:lnTo>
                <a:lnTo>
                  <a:pt x="0" y="34934"/>
                </a:lnTo>
                <a:lnTo>
                  <a:pt x="0" y="797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2" name="Google Shape;12072;p19"/>
          <p:cNvSpPr/>
          <p:nvPr/>
        </p:nvSpPr>
        <p:spPr>
          <a:xfrm>
            <a:off x="311475" y="4171950"/>
            <a:ext cx="25" cy="734950"/>
          </a:xfrm>
          <a:custGeom>
            <a:avLst/>
            <a:gdLst/>
            <a:ahLst/>
            <a:cxnLst/>
            <a:rect l="l" t="t" r="r" b="b"/>
            <a:pathLst>
              <a:path w="1" h="29398" fill="none" extrusionOk="0">
                <a:moveTo>
                  <a:pt x="1" y="1"/>
                </a:moveTo>
                <a:lnTo>
                  <a:pt x="1" y="293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73" name="Google Shape;12073;p19"/>
          <p:cNvGrpSpPr/>
          <p:nvPr/>
        </p:nvGrpSpPr>
        <p:grpSpPr>
          <a:xfrm>
            <a:off x="7071405" y="-405910"/>
            <a:ext cx="1229395" cy="1157061"/>
            <a:chOff x="1425100" y="3295850"/>
            <a:chExt cx="1004900" cy="945775"/>
          </a:xfrm>
        </p:grpSpPr>
        <p:sp>
          <p:nvSpPr>
            <p:cNvPr id="12074" name="Google Shape;12074;p1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1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1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1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1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1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1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1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1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1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1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1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1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1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1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1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1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1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1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1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1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1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1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1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1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1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1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1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1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1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1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1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1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1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1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1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1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1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1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1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1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1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1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1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1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1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1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1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1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1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1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1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1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1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1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1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1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1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1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1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1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1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1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1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1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1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1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1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1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1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1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1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1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1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1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1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1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1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1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1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1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1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1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1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1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1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1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1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1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1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1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1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1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1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1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1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1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1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1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1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1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1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1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1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1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1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1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1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1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1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1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1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1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1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1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1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1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1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1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1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1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1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1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1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1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1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1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1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1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1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1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1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1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1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1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1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1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1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1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1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1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1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1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1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1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1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1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1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1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1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1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1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1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1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1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1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1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1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1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1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1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1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1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1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1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1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1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1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1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1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1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1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1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1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1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1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1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1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1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1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1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1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1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1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1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1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1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1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1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1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1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1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1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1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1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1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1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1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1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1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1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1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1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1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1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1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1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1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1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1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1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1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1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1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1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1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1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1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1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1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1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1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1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1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1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1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1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1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1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1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1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1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1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1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1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1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1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1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1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1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1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1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1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1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1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1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1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1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1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1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1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1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1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1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1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1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1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1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1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1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1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1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1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1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1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1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1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1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1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1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1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1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1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1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1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1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1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1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1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1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1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1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1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1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1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1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1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1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1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1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1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1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1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1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1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1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1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1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1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1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1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1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1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1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1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1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1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1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1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1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1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1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6" name="Google Shape;12386;p19"/>
          <p:cNvGrpSpPr/>
          <p:nvPr/>
        </p:nvGrpSpPr>
        <p:grpSpPr>
          <a:xfrm>
            <a:off x="8389350" y="513700"/>
            <a:ext cx="1010475" cy="995525"/>
            <a:chOff x="885350" y="1936275"/>
            <a:chExt cx="1010475" cy="995525"/>
          </a:xfrm>
        </p:grpSpPr>
        <p:sp>
          <p:nvSpPr>
            <p:cNvPr id="12387" name="Google Shape;12387;p1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1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1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1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1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1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1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1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1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1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1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1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1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1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1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1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1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1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1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1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1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1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1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1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1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1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1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1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1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1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1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1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1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1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1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1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1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1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1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1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1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1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1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1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1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1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1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1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1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1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1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1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1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1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1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1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1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1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1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1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1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1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1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1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1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1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1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1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1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1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1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1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1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1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1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1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1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1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1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1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1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1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1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1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1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1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1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1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1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1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1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1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1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1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1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1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1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1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1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1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1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1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1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1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1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1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1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1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1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1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1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1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1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1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1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1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1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1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1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1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1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1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1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1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1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1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1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1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1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1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1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1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1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1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1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1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1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1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1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1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1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1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1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1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1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1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1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1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1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1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1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1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1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1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1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1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1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1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1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1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1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1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1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1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1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1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1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1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1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1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1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1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1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1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1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1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1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1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1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1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1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1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1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1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1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1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1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1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1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1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1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1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1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1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1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1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1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1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1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1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1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1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1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1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1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1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1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1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1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1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8" name="Google Shape;12598;p20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99" name="Google Shape;12599;p20"/>
          <p:cNvGrpSpPr/>
          <p:nvPr/>
        </p:nvGrpSpPr>
        <p:grpSpPr>
          <a:xfrm>
            <a:off x="4321475" y="-165662"/>
            <a:ext cx="5184450" cy="4015412"/>
            <a:chOff x="4321475" y="-165662"/>
            <a:chExt cx="5184450" cy="4015412"/>
          </a:xfrm>
        </p:grpSpPr>
        <p:grpSp>
          <p:nvGrpSpPr>
            <p:cNvPr id="12600" name="Google Shape;12600;p20"/>
            <p:cNvGrpSpPr/>
            <p:nvPr/>
          </p:nvGrpSpPr>
          <p:grpSpPr>
            <a:xfrm>
              <a:off x="4321475" y="-67462"/>
              <a:ext cx="4924000" cy="2129800"/>
              <a:chOff x="4321475" y="-67462"/>
              <a:chExt cx="4924000" cy="2129800"/>
            </a:xfrm>
          </p:grpSpPr>
          <p:sp>
            <p:nvSpPr>
              <p:cNvPr id="12601" name="Google Shape;12601;p20"/>
              <p:cNvSpPr/>
              <p:nvPr/>
            </p:nvSpPr>
            <p:spPr>
              <a:xfrm>
                <a:off x="4544700" y="-30437"/>
                <a:ext cx="277775" cy="1693675"/>
              </a:xfrm>
              <a:custGeom>
                <a:avLst/>
                <a:gdLst/>
                <a:ahLst/>
                <a:cxnLst/>
                <a:rect l="l" t="t" r="r" b="b"/>
                <a:pathLst>
                  <a:path w="11111" h="67747" fill="none" extrusionOk="0">
                    <a:moveTo>
                      <a:pt x="11110" y="1"/>
                    </a:moveTo>
                    <a:lnTo>
                      <a:pt x="11110" y="26169"/>
                    </a:lnTo>
                    <a:lnTo>
                      <a:pt x="1" y="37279"/>
                    </a:lnTo>
                    <a:lnTo>
                      <a:pt x="1" y="6774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12602;p20"/>
              <p:cNvSpPr/>
              <p:nvPr/>
            </p:nvSpPr>
            <p:spPr>
              <a:xfrm>
                <a:off x="4321475" y="-67462"/>
                <a:ext cx="402200" cy="2129800"/>
              </a:xfrm>
              <a:custGeom>
                <a:avLst/>
                <a:gdLst/>
                <a:ahLst/>
                <a:cxnLst/>
                <a:rect l="l" t="t" r="r" b="b"/>
                <a:pathLst>
                  <a:path w="16088" h="85192" fill="none" extrusionOk="0">
                    <a:moveTo>
                      <a:pt x="16088" y="0"/>
                    </a:moveTo>
                    <a:lnTo>
                      <a:pt x="16088" y="26003"/>
                    </a:lnTo>
                    <a:lnTo>
                      <a:pt x="0" y="42092"/>
                    </a:lnTo>
                    <a:lnTo>
                      <a:pt x="0" y="8519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12603;p20"/>
              <p:cNvSpPr/>
              <p:nvPr/>
            </p:nvSpPr>
            <p:spPr>
              <a:xfrm rot="5400000">
                <a:off x="8907100" y="1053075"/>
                <a:ext cx="148050" cy="4958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19832" fill="none" extrusionOk="0">
                    <a:moveTo>
                      <a:pt x="0" y="1"/>
                    </a:moveTo>
                    <a:lnTo>
                      <a:pt x="0" y="13910"/>
                    </a:lnTo>
                    <a:lnTo>
                      <a:pt x="5921" y="1983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12604;p20"/>
              <p:cNvSpPr/>
              <p:nvPr/>
            </p:nvSpPr>
            <p:spPr>
              <a:xfrm rot="5400000">
                <a:off x="8794225" y="841200"/>
                <a:ext cx="179675" cy="722825"/>
              </a:xfrm>
              <a:custGeom>
                <a:avLst/>
                <a:gdLst/>
                <a:ahLst/>
                <a:cxnLst/>
                <a:rect l="l" t="t" r="r" b="b"/>
                <a:pathLst>
                  <a:path w="7187" h="28913" fill="none" extrusionOk="0">
                    <a:moveTo>
                      <a:pt x="0" y="0"/>
                    </a:moveTo>
                    <a:lnTo>
                      <a:pt x="0" y="21726"/>
                    </a:lnTo>
                    <a:lnTo>
                      <a:pt x="7187" y="2891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12605;p20"/>
              <p:cNvSpPr/>
              <p:nvPr/>
            </p:nvSpPr>
            <p:spPr>
              <a:xfrm rot="5400000">
                <a:off x="8324275" y="50700"/>
                <a:ext cx="138400" cy="162165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64866" fill="none" extrusionOk="0">
                    <a:moveTo>
                      <a:pt x="5536" y="0"/>
                    </a:moveTo>
                    <a:lnTo>
                      <a:pt x="5536" y="32053"/>
                    </a:lnTo>
                    <a:lnTo>
                      <a:pt x="0" y="37587"/>
                    </a:lnTo>
                    <a:lnTo>
                      <a:pt x="0" y="6486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12606;p20"/>
              <p:cNvSpPr/>
              <p:nvPr/>
            </p:nvSpPr>
            <p:spPr>
              <a:xfrm rot="5400000">
                <a:off x="8873850" y="480975"/>
                <a:ext cx="25" cy="660875"/>
              </a:xfrm>
              <a:custGeom>
                <a:avLst/>
                <a:gdLst/>
                <a:ahLst/>
                <a:cxnLst/>
                <a:rect l="l" t="t" r="r" b="b"/>
                <a:pathLst>
                  <a:path w="1" h="26435" fill="none" extrusionOk="0">
                    <a:moveTo>
                      <a:pt x="0" y="0"/>
                    </a:moveTo>
                    <a:lnTo>
                      <a:pt x="0" y="2643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12607;p20"/>
              <p:cNvSpPr/>
              <p:nvPr/>
            </p:nvSpPr>
            <p:spPr>
              <a:xfrm rot="5400000">
                <a:off x="8592325" y="63625"/>
                <a:ext cx="233275" cy="1040125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41605" fill="none" extrusionOk="0">
                    <a:moveTo>
                      <a:pt x="9330" y="1"/>
                    </a:moveTo>
                    <a:lnTo>
                      <a:pt x="9330" y="32275"/>
                    </a:lnTo>
                    <a:lnTo>
                      <a:pt x="1" y="4160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08" name="Google Shape;12608;p20"/>
            <p:cNvGrpSpPr/>
            <p:nvPr/>
          </p:nvGrpSpPr>
          <p:grpSpPr>
            <a:xfrm>
              <a:off x="8477375" y="2842775"/>
              <a:ext cx="1028550" cy="1006975"/>
              <a:chOff x="367000" y="3270000"/>
              <a:chExt cx="1028550" cy="1006975"/>
            </a:xfrm>
          </p:grpSpPr>
          <p:sp>
            <p:nvSpPr>
              <p:cNvPr id="12609" name="Google Shape;12609;p20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12610;p20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12611;p20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12612;p20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12613;p20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12614;p20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12615;p20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12616;p20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12617;p20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12618;p20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12619;p20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12620;p20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12621;p20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12622;p20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12623;p20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12624;p20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12625;p20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12626;p20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12627;p20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12628;p20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12629;p20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12630;p20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12631;p20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12632;p20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12633;p20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12634;p20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12635;p20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12636;p20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12637;p20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12638;p20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12639;p20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12640;p20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12641;p20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12642;p20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12643;p20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12644;p20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12645;p20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12646;p20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12647;p20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12648;p20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12649;p20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12650;p20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12651;p20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12652;p20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12653;p20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12654;p20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12655;p20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12656;p20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12657;p20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12658;p20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12659;p20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12660;p20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12661;p20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12662;p20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12663;p20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12664;p20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12665;p20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12666;p20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12667;p20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12668;p20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12669;p20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12670;p20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12671;p20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12672;p20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12673;p20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12674;p20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12675;p20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12676;p20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12677;p20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12678;p20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12679;p20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12680;p20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12681;p20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12682;p20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12683;p20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12684;p20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12685;p20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12686;p20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12687;p20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12688;p20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12689;p20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12690;p20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12691;p20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12692;p20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12693;p20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12694;p20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12695;p20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6" name="Google Shape;12696;p20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12697;p20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12698;p20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12699;p20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12700;p20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12701;p20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12702;p20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12703;p20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12704;p20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12705;p20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12706;p20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12707;p20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12708;p20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12709;p20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12710;p20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12711;p20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12712;p20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12713;p20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12714;p20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12715;p20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12716;p20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12717;p20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12718;p20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12719;p20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12720;p20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12721;p20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12722;p20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12723;p20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12724;p20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12725;p20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12726;p20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12727;p20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12728;p20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12729;p20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12730;p20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12731;p20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12732;p20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12733;p20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12734;p20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12735;p20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12736;p20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12737;p20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12738;p20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12739;p20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12740;p20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12741;p20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12742;p20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12743;p20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12744;p20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12745;p20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12746;p20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12747;p20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12748;p20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12749;p20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12750;p20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12751;p20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12752;p20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12753;p20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12754;p20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12755;p20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12756;p20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12757;p20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12758;p20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12759;p20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12760;p20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12761;p20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12762;p20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12763;p20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12764;p20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12765;p20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12766;p20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12767;p20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12768;p20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12769;p20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12770;p20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12771;p20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12772;p20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12773;p20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12774;p20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12775;p20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12776;p20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12777;p20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12778;p20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12779;p20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12780;p20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12781;p20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12782;p20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12783;p20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12784;p20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12785;p20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12786;p20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12787;p20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12788;p20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12789;p20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12790;p20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12791;p20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12792;p20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12793;p20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12794;p20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12795;p20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12796;p20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12797;p20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12798;p20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12799;p20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12800;p20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12801;p20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12802;p20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12803;p20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12804;p20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12805;p20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12806;p20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12807;p20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12808;p20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12809;p20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12810;p20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12811;p20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12812;p20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12813;p20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12814;p20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12815;p20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12816;p20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12817;p20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12818;p20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12819;p20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12820;p20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12821;p20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12822;p20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12823;p20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12824;p20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12825;p20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12826;p20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12827;p20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12828;p20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12829;p20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12830;p20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12831;p20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12832;p20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12833;p20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12834;p20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12835;p20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12836;p20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12837;p20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12838;p20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12839;p20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12840;p20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12841;p20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12842;p20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12843;p20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12844;p20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12845;p20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12846;p20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12847;p20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12848;p20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12849;p20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12850;p20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12851;p20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12852;p20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12853;p20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12854;p20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12855;p20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12856;p20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12857;p20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12858;p20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9" name="Google Shape;12859;p20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12860;p20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12861;p20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2" name="Google Shape;12862;p20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12863;p20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12864;p20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12865;p20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12866;p20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12867;p20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12868;p20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12869;p20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12870;p20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12871;p20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12872;p20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12873;p20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12874;p20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12875;p20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12876;p20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12877;p20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12878;p20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12879;p20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12880;p20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12881;p20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12882;p20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12883;p20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12884;p20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12885;p20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12886;p20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12887;p20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12888;p20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12889;p20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12890;p20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12891;p20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12892;p20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12893;p20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12894;p20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12895;p20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12896;p20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12897;p20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12898;p20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12899;p20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12900;p20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12901;p20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12902;p20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12903;p20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12904;p20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12905;p20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12906;p20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12907;p20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12908;p20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12909;p20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12910;p20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12911;p20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12" name="Google Shape;12912;p20"/>
            <p:cNvGrpSpPr/>
            <p:nvPr/>
          </p:nvGrpSpPr>
          <p:grpSpPr>
            <a:xfrm>
              <a:off x="5077210" y="-165662"/>
              <a:ext cx="1630350" cy="1534425"/>
              <a:chOff x="1425100" y="3295850"/>
              <a:chExt cx="1004900" cy="945775"/>
            </a:xfrm>
          </p:grpSpPr>
          <p:sp>
            <p:nvSpPr>
              <p:cNvPr id="12913" name="Google Shape;12913;p20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12914;p20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12915;p20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12916;p20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12917;p20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12918;p20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12919;p20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12920;p20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12921;p20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12922;p20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12923;p20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12924;p20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12925;p20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12926;p20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12927;p20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12928;p20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12929;p20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12930;p20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12931;p20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12932;p20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12933;p20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12934;p20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12935;p20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12936;p20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12937;p20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12938;p20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12939;p20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12940;p20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12941;p20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12942;p20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12943;p20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12944;p20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12945;p20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12946;p20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12947;p20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12948;p20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12949;p20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12950;p20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12951;p20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12952;p20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12953;p20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12954;p20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12955;p20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12956;p20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12957;p20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12958;p20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12959;p20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12960;p20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12961;p20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12962;p20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12963;p20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12964;p20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12965;p20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12966;p20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12967;p20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12968;p20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12969;p20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0" name="Google Shape;12970;p20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12971;p20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12972;p20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12973;p20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12974;p20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12975;p20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12976;p20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20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20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20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20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12981;p20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12982;p20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20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20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20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20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12987;p20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12988;p20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12989;p20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20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20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20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20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12994;p20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12995;p20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12996;p20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12997;p20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12998;p20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12999;p20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13000;p20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13001;p20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13002;p20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13003;p20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20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20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13006;p20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13007;p20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13008;p20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13009;p20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13010;p20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13011;p20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13012;p20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13013;p20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13014;p20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13015;p20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13016;p20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20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20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20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20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20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20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20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20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20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20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20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20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20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20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20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20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20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20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20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20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20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20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20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20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20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20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20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20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20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20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20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20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20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20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20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20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20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4" name="Google Shape;13054;p20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5" name="Google Shape;13055;p20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6" name="Google Shape;13056;p20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7" name="Google Shape;13057;p20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20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20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20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20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20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20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20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5" name="Google Shape;13065;p20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20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20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20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20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0" name="Google Shape;13070;p20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1" name="Google Shape;13071;p20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20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20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4" name="Google Shape;13074;p20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20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20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20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20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20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0" name="Google Shape;13080;p20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1" name="Google Shape;13081;p20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20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20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20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5" name="Google Shape;13085;p20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6" name="Google Shape;13086;p20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7" name="Google Shape;13087;p20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8" name="Google Shape;13088;p20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9" name="Google Shape;13089;p20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0" name="Google Shape;13090;p20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1" name="Google Shape;13091;p20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2" name="Google Shape;13092;p20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3" name="Google Shape;13093;p20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4" name="Google Shape;13094;p20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5" name="Google Shape;13095;p20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6" name="Google Shape;13096;p20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7" name="Google Shape;13097;p20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8" name="Google Shape;13098;p20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9" name="Google Shape;13099;p20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0" name="Google Shape;13100;p20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1" name="Google Shape;13101;p20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2" name="Google Shape;13102;p20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3" name="Google Shape;13103;p20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4" name="Google Shape;13104;p20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5" name="Google Shape;13105;p20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6" name="Google Shape;13106;p20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7" name="Google Shape;13107;p20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8" name="Google Shape;13108;p20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9" name="Google Shape;13109;p20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0" name="Google Shape;13110;p20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1" name="Google Shape;13111;p20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2" name="Google Shape;13112;p20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3" name="Google Shape;13113;p20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4" name="Google Shape;13114;p20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5" name="Google Shape;13115;p20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6" name="Google Shape;13116;p20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7" name="Google Shape;13117;p20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8" name="Google Shape;13118;p20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9" name="Google Shape;13119;p20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0" name="Google Shape;13120;p20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1" name="Google Shape;13121;p20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2" name="Google Shape;13122;p20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3" name="Google Shape;13123;p20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4" name="Google Shape;13124;p20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5" name="Google Shape;13125;p20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6" name="Google Shape;13126;p20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7" name="Google Shape;13127;p20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8" name="Google Shape;13128;p20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9" name="Google Shape;13129;p20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0" name="Google Shape;13130;p20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1" name="Google Shape;13131;p20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2" name="Google Shape;13132;p20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3" name="Google Shape;13133;p20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4" name="Google Shape;13134;p20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5" name="Google Shape;13135;p20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6" name="Google Shape;13136;p20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7" name="Google Shape;13137;p20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8" name="Google Shape;13138;p20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9" name="Google Shape;13139;p20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0" name="Google Shape;13140;p20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1" name="Google Shape;13141;p20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2" name="Google Shape;13142;p20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3" name="Google Shape;13143;p20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4" name="Google Shape;13144;p20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5" name="Google Shape;13145;p20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6" name="Google Shape;13146;p20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7" name="Google Shape;13147;p20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8" name="Google Shape;13148;p20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9" name="Google Shape;13149;p20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0" name="Google Shape;13150;p20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1" name="Google Shape;13151;p20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2" name="Google Shape;13152;p20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3" name="Google Shape;13153;p20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4" name="Google Shape;13154;p20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5" name="Google Shape;13155;p20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6" name="Google Shape;13156;p20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7" name="Google Shape;13157;p20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8" name="Google Shape;13158;p20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9" name="Google Shape;13159;p20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0" name="Google Shape;13160;p20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1" name="Google Shape;13161;p20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2" name="Google Shape;13162;p20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3" name="Google Shape;13163;p20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4" name="Google Shape;13164;p20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5" name="Google Shape;13165;p20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6" name="Google Shape;13166;p20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7" name="Google Shape;13167;p20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8" name="Google Shape;13168;p20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9" name="Google Shape;13169;p20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0" name="Google Shape;13170;p20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1" name="Google Shape;13171;p20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2" name="Google Shape;13172;p20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3" name="Google Shape;13173;p20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4" name="Google Shape;13174;p20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5" name="Google Shape;13175;p20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6" name="Google Shape;13176;p20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7" name="Google Shape;13177;p20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8" name="Google Shape;13178;p20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9" name="Google Shape;13179;p20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0" name="Google Shape;13180;p20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1" name="Google Shape;13181;p20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2" name="Google Shape;13182;p20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3" name="Google Shape;13183;p20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4" name="Google Shape;13184;p20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5" name="Google Shape;13185;p20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6" name="Google Shape;13186;p20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7" name="Google Shape;13187;p20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8" name="Google Shape;13188;p20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9" name="Google Shape;13189;p20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20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1" name="Google Shape;13191;p20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2" name="Google Shape;13192;p20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3" name="Google Shape;13193;p20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20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20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20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20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20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20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0" name="Google Shape;13200;p20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20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20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20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20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20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20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7" name="Google Shape;13207;p20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20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20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20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20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20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20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4" name="Google Shape;13214;p20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5" name="Google Shape;13215;p20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20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20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20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20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20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20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20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3" name="Google Shape;13223;p20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4" name="Google Shape;13224;p20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25" name="Google Shape;13225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3226" name="Google Shape;13226;p20"/>
          <p:cNvSpPr txBox="1">
            <a:spLocks noGrp="1"/>
          </p:cNvSpPr>
          <p:nvPr>
            <p:ph type="title" idx="2"/>
          </p:nvPr>
        </p:nvSpPr>
        <p:spPr>
          <a:xfrm>
            <a:off x="1980000" y="1857588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27" name="Google Shape;13227;p20"/>
          <p:cNvSpPr txBox="1">
            <a:spLocks noGrp="1"/>
          </p:cNvSpPr>
          <p:nvPr>
            <p:ph type="subTitle" idx="1"/>
          </p:nvPr>
        </p:nvSpPr>
        <p:spPr>
          <a:xfrm>
            <a:off x="1980020" y="2248413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28" name="Google Shape;13228;p20"/>
          <p:cNvSpPr txBox="1">
            <a:spLocks noGrp="1"/>
          </p:cNvSpPr>
          <p:nvPr>
            <p:ph type="title" idx="3"/>
          </p:nvPr>
        </p:nvSpPr>
        <p:spPr>
          <a:xfrm>
            <a:off x="6140975" y="1857588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29" name="Google Shape;13229;p20"/>
          <p:cNvSpPr txBox="1">
            <a:spLocks noGrp="1"/>
          </p:cNvSpPr>
          <p:nvPr>
            <p:ph type="subTitle" idx="4"/>
          </p:nvPr>
        </p:nvSpPr>
        <p:spPr>
          <a:xfrm>
            <a:off x="6140993" y="2248413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30" name="Google Shape;13230;p20"/>
          <p:cNvSpPr txBox="1">
            <a:spLocks noGrp="1"/>
          </p:cNvSpPr>
          <p:nvPr>
            <p:ph type="title" idx="5"/>
          </p:nvPr>
        </p:nvSpPr>
        <p:spPr>
          <a:xfrm>
            <a:off x="1980000" y="3648263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31" name="Google Shape;13231;p20"/>
          <p:cNvSpPr txBox="1">
            <a:spLocks noGrp="1"/>
          </p:cNvSpPr>
          <p:nvPr>
            <p:ph type="subTitle" idx="6"/>
          </p:nvPr>
        </p:nvSpPr>
        <p:spPr>
          <a:xfrm>
            <a:off x="1980010" y="40391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32" name="Google Shape;13232;p20"/>
          <p:cNvSpPr txBox="1">
            <a:spLocks noGrp="1"/>
          </p:cNvSpPr>
          <p:nvPr>
            <p:ph type="title" idx="7"/>
          </p:nvPr>
        </p:nvSpPr>
        <p:spPr>
          <a:xfrm>
            <a:off x="6140975" y="3648263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33" name="Google Shape;13233;p20"/>
          <p:cNvSpPr txBox="1">
            <a:spLocks noGrp="1"/>
          </p:cNvSpPr>
          <p:nvPr>
            <p:ph type="subTitle" idx="8"/>
          </p:nvPr>
        </p:nvSpPr>
        <p:spPr>
          <a:xfrm>
            <a:off x="6140983" y="40391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234" name="Google Shape;13234;p20"/>
          <p:cNvGrpSpPr/>
          <p:nvPr/>
        </p:nvGrpSpPr>
        <p:grpSpPr>
          <a:xfrm>
            <a:off x="-2583216" y="699318"/>
            <a:ext cx="3801104" cy="3744866"/>
            <a:chOff x="885350" y="1936275"/>
            <a:chExt cx="1010475" cy="995525"/>
          </a:xfrm>
        </p:grpSpPr>
        <p:sp>
          <p:nvSpPr>
            <p:cNvPr id="13235" name="Google Shape;13235;p20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20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20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20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20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20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20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20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20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20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20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20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20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20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20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20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20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20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20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20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20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20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20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20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20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20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20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20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20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20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20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20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20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20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20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20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20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20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20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20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20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20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20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20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20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20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20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20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20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20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20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20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20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20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20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20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20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20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20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20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20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20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20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20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20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20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20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20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20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20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20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20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20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20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20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20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20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20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20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20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20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20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20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20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20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20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20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20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20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20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20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20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20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20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20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20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20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20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20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20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20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20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20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20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20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20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20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20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20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20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20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20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20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20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20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20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20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20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20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20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20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20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20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20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20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20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20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20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20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20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20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20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20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20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20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20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20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20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20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20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20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20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20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20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20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20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20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20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20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20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20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20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20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20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20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20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20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20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20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20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20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20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20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20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20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20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20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20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20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20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20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20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20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20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20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20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20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20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20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20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20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20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20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20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20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20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20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20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20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20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20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20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20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20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20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20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20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20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20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20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20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20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20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20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20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20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20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20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20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20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Google Shape;856;p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3"/>
          <p:cNvSpPr txBox="1">
            <a:spLocks noGrp="1"/>
          </p:cNvSpPr>
          <p:nvPr>
            <p:ph type="title"/>
          </p:nvPr>
        </p:nvSpPr>
        <p:spPr>
          <a:xfrm>
            <a:off x="1061150" y="2966100"/>
            <a:ext cx="7021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58" name="Google Shape;858;p3"/>
          <p:cNvSpPr txBox="1">
            <a:spLocks noGrp="1"/>
          </p:cNvSpPr>
          <p:nvPr>
            <p:ph type="title" idx="2" hasCustomPrompt="1"/>
          </p:nvPr>
        </p:nvSpPr>
        <p:spPr>
          <a:xfrm>
            <a:off x="3830875" y="648225"/>
            <a:ext cx="1482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59" name="Google Shape;859;p3"/>
          <p:cNvSpPr txBox="1">
            <a:spLocks noGrp="1"/>
          </p:cNvSpPr>
          <p:nvPr>
            <p:ph type="subTitle" idx="1"/>
          </p:nvPr>
        </p:nvSpPr>
        <p:spPr>
          <a:xfrm rot="537">
            <a:off x="2653050" y="4094175"/>
            <a:ext cx="38379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0" name="Google Shape;860;p3"/>
          <p:cNvGrpSpPr/>
          <p:nvPr/>
        </p:nvGrpSpPr>
        <p:grpSpPr>
          <a:xfrm>
            <a:off x="-552477" y="-437200"/>
            <a:ext cx="10083363" cy="5847273"/>
            <a:chOff x="-552477" y="-437200"/>
            <a:chExt cx="10083363" cy="5847273"/>
          </a:xfrm>
        </p:grpSpPr>
        <p:sp>
          <p:nvSpPr>
            <p:cNvPr id="861" name="Google Shape;861;p3"/>
            <p:cNvSpPr/>
            <p:nvPr/>
          </p:nvSpPr>
          <p:spPr>
            <a:xfrm rot="5400000">
              <a:off x="7980600" y="2856788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 rot="5400000">
              <a:off x="7608750" y="35989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6243650" y="-158750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2726700" y="-236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2787400" y="1042050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6388675" y="664175"/>
              <a:ext cx="164600" cy="1179350"/>
            </a:xfrm>
            <a:custGeom>
              <a:avLst/>
              <a:gdLst/>
              <a:ahLst/>
              <a:cxnLst/>
              <a:rect l="l" t="t" r="r" b="b"/>
              <a:pathLst>
                <a:path w="6584" h="47174" fill="none" extrusionOk="0">
                  <a:moveTo>
                    <a:pt x="6583" y="0"/>
                  </a:moveTo>
                  <a:lnTo>
                    <a:pt x="1" y="6583"/>
                  </a:lnTo>
                  <a:lnTo>
                    <a:pt x="1" y="4717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2840875" y="-4835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 rot="5400000">
              <a:off x="8212538" y="33270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 rot="5400000">
              <a:off x="8354663" y="35309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0" name="Google Shape;870;p3"/>
            <p:cNvGrpSpPr/>
            <p:nvPr/>
          </p:nvGrpSpPr>
          <p:grpSpPr>
            <a:xfrm>
              <a:off x="601275" y="-437200"/>
              <a:ext cx="1028550" cy="1006975"/>
              <a:chOff x="367000" y="3270000"/>
              <a:chExt cx="1028550" cy="1006975"/>
            </a:xfrm>
          </p:grpSpPr>
          <p:sp>
            <p:nvSpPr>
              <p:cNvPr id="871" name="Google Shape;871;p3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4" name="Google Shape;1174;p3"/>
            <p:cNvGrpSpPr/>
            <p:nvPr/>
          </p:nvGrpSpPr>
          <p:grpSpPr>
            <a:xfrm>
              <a:off x="-552477" y="3179085"/>
              <a:ext cx="2370459" cy="2230989"/>
              <a:chOff x="1425100" y="3295850"/>
              <a:chExt cx="1004900" cy="945775"/>
            </a:xfrm>
          </p:grpSpPr>
          <p:sp>
            <p:nvSpPr>
              <p:cNvPr id="1175" name="Google Shape;1175;p3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7" name="Google Shape;1487;p3"/>
            <p:cNvGrpSpPr/>
            <p:nvPr/>
          </p:nvGrpSpPr>
          <p:grpSpPr>
            <a:xfrm>
              <a:off x="7103118" y="-238556"/>
              <a:ext cx="2427767" cy="2391848"/>
              <a:chOff x="885350" y="1936275"/>
              <a:chExt cx="1010475" cy="995525"/>
            </a:xfrm>
          </p:grpSpPr>
          <p:sp>
            <p:nvSpPr>
              <p:cNvPr id="1488" name="Google Shape;1488;p3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98" name="Google Shape;1698;p3"/>
            <p:cNvSpPr/>
            <p:nvPr/>
          </p:nvSpPr>
          <p:spPr>
            <a:xfrm rot="-5400000">
              <a:off x="2140875" y="1188075"/>
              <a:ext cx="3400" cy="3425"/>
            </a:xfrm>
            <a:custGeom>
              <a:avLst/>
              <a:gdLst/>
              <a:ahLst/>
              <a:cxnLst/>
              <a:rect l="l" t="t" r="r" b="b"/>
              <a:pathLst>
                <a:path w="136" h="137" extrusionOk="0">
                  <a:moveTo>
                    <a:pt x="69" y="1"/>
                  </a:moveTo>
                  <a:cubicBezTo>
                    <a:pt x="32" y="1"/>
                    <a:pt x="0" y="31"/>
                    <a:pt x="0" y="69"/>
                  </a:cubicBezTo>
                  <a:cubicBezTo>
                    <a:pt x="0" y="106"/>
                    <a:pt x="32" y="136"/>
                    <a:pt x="69" y="136"/>
                  </a:cubicBezTo>
                  <a:cubicBezTo>
                    <a:pt x="106" y="136"/>
                    <a:pt x="136" y="106"/>
                    <a:pt x="136" y="69"/>
                  </a:cubicBezTo>
                  <a:cubicBezTo>
                    <a:pt x="136" y="31"/>
                    <a:pt x="106" y="1"/>
                    <a:pt x="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"/>
            <p:cNvSpPr/>
            <p:nvPr/>
          </p:nvSpPr>
          <p:spPr>
            <a:xfrm rot="-5400000">
              <a:off x="661138" y="495363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"/>
            <p:cNvSpPr/>
            <p:nvPr/>
          </p:nvSpPr>
          <p:spPr>
            <a:xfrm rot="-5400000">
              <a:off x="1631650" y="812700"/>
              <a:ext cx="110125" cy="1311000"/>
            </a:xfrm>
            <a:custGeom>
              <a:avLst/>
              <a:gdLst/>
              <a:ahLst/>
              <a:cxnLst/>
              <a:rect l="l" t="t" r="r" b="b"/>
              <a:pathLst>
                <a:path w="4405" h="52440" fill="none" extrusionOk="0">
                  <a:moveTo>
                    <a:pt x="4405" y="1"/>
                  </a:moveTo>
                  <a:lnTo>
                    <a:pt x="4405" y="36044"/>
                  </a:lnTo>
                  <a:lnTo>
                    <a:pt x="1" y="40448"/>
                  </a:lnTo>
                  <a:lnTo>
                    <a:pt x="1" y="5243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"/>
            <p:cNvSpPr/>
            <p:nvPr/>
          </p:nvSpPr>
          <p:spPr>
            <a:xfrm rot="-5400000">
              <a:off x="1614275" y="661375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"/>
            <p:cNvSpPr/>
            <p:nvPr/>
          </p:nvSpPr>
          <p:spPr>
            <a:xfrm rot="-5400000">
              <a:off x="726950" y="28345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3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46" name="Google Shape;13446;p2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47" name="Google Shape;13447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3448" name="Google Shape;13448;p21"/>
          <p:cNvSpPr txBox="1">
            <a:spLocks noGrp="1"/>
          </p:cNvSpPr>
          <p:nvPr>
            <p:ph type="title" idx="2"/>
          </p:nvPr>
        </p:nvSpPr>
        <p:spPr>
          <a:xfrm>
            <a:off x="961725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49" name="Google Shape;13449;p21"/>
          <p:cNvSpPr txBox="1">
            <a:spLocks noGrp="1"/>
          </p:cNvSpPr>
          <p:nvPr>
            <p:ph type="subTitle" idx="1"/>
          </p:nvPr>
        </p:nvSpPr>
        <p:spPr>
          <a:xfrm>
            <a:off x="720000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0" name="Google Shape;13450;p21"/>
          <p:cNvSpPr txBox="1">
            <a:spLocks noGrp="1"/>
          </p:cNvSpPr>
          <p:nvPr>
            <p:ph type="title" idx="3"/>
          </p:nvPr>
        </p:nvSpPr>
        <p:spPr>
          <a:xfrm>
            <a:off x="3660925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1" name="Google Shape;13451;p21"/>
          <p:cNvSpPr txBox="1">
            <a:spLocks noGrp="1"/>
          </p:cNvSpPr>
          <p:nvPr>
            <p:ph type="subTitle" idx="4"/>
          </p:nvPr>
        </p:nvSpPr>
        <p:spPr>
          <a:xfrm>
            <a:off x="3419271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2" name="Google Shape;13452;p21"/>
          <p:cNvSpPr txBox="1">
            <a:spLocks noGrp="1"/>
          </p:cNvSpPr>
          <p:nvPr>
            <p:ph type="title" idx="5"/>
          </p:nvPr>
        </p:nvSpPr>
        <p:spPr>
          <a:xfrm>
            <a:off x="961725" y="3642575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3" name="Google Shape;13453;p21"/>
          <p:cNvSpPr txBox="1">
            <a:spLocks noGrp="1"/>
          </p:cNvSpPr>
          <p:nvPr>
            <p:ph type="subTitle" idx="6"/>
          </p:nvPr>
        </p:nvSpPr>
        <p:spPr>
          <a:xfrm>
            <a:off x="720000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4" name="Google Shape;13454;p21"/>
          <p:cNvSpPr txBox="1">
            <a:spLocks noGrp="1"/>
          </p:cNvSpPr>
          <p:nvPr>
            <p:ph type="title" idx="7"/>
          </p:nvPr>
        </p:nvSpPr>
        <p:spPr>
          <a:xfrm>
            <a:off x="3660925" y="3642576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5" name="Google Shape;13455;p21"/>
          <p:cNvSpPr txBox="1">
            <a:spLocks noGrp="1"/>
          </p:cNvSpPr>
          <p:nvPr>
            <p:ph type="subTitle" idx="8"/>
          </p:nvPr>
        </p:nvSpPr>
        <p:spPr>
          <a:xfrm>
            <a:off x="3419271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6" name="Google Shape;13456;p21"/>
          <p:cNvSpPr txBox="1">
            <a:spLocks noGrp="1"/>
          </p:cNvSpPr>
          <p:nvPr>
            <p:ph type="title" idx="9"/>
          </p:nvPr>
        </p:nvSpPr>
        <p:spPr>
          <a:xfrm>
            <a:off x="6360200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7" name="Google Shape;13457;p21"/>
          <p:cNvSpPr txBox="1">
            <a:spLocks noGrp="1"/>
          </p:cNvSpPr>
          <p:nvPr>
            <p:ph type="subTitle" idx="13"/>
          </p:nvPr>
        </p:nvSpPr>
        <p:spPr>
          <a:xfrm>
            <a:off x="6118550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8" name="Google Shape;13458;p21"/>
          <p:cNvSpPr txBox="1">
            <a:spLocks noGrp="1"/>
          </p:cNvSpPr>
          <p:nvPr>
            <p:ph type="title" idx="14"/>
          </p:nvPr>
        </p:nvSpPr>
        <p:spPr>
          <a:xfrm>
            <a:off x="6360200" y="3642576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9" name="Google Shape;13459;p21"/>
          <p:cNvSpPr txBox="1">
            <a:spLocks noGrp="1"/>
          </p:cNvSpPr>
          <p:nvPr>
            <p:ph type="subTitle" idx="15"/>
          </p:nvPr>
        </p:nvSpPr>
        <p:spPr>
          <a:xfrm>
            <a:off x="6118550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60" name="Google Shape;13460;p21"/>
          <p:cNvGrpSpPr/>
          <p:nvPr/>
        </p:nvGrpSpPr>
        <p:grpSpPr>
          <a:xfrm>
            <a:off x="-32659" y="-315750"/>
            <a:ext cx="9074959" cy="5928625"/>
            <a:chOff x="-32659" y="-315750"/>
            <a:chExt cx="9074959" cy="5928625"/>
          </a:xfrm>
        </p:grpSpPr>
        <p:grpSp>
          <p:nvGrpSpPr>
            <p:cNvPr id="13461" name="Google Shape;13461;p21"/>
            <p:cNvGrpSpPr/>
            <p:nvPr/>
          </p:nvGrpSpPr>
          <p:grpSpPr>
            <a:xfrm>
              <a:off x="8573400" y="-101225"/>
              <a:ext cx="468900" cy="1833575"/>
              <a:chOff x="8752150" y="-536550"/>
              <a:chExt cx="468900" cy="1833575"/>
            </a:xfrm>
          </p:grpSpPr>
          <p:sp>
            <p:nvSpPr>
              <p:cNvPr id="13462" name="Google Shape;13462;p21"/>
              <p:cNvSpPr/>
              <p:nvPr/>
            </p:nvSpPr>
            <p:spPr>
              <a:xfrm>
                <a:off x="8752150" y="-536550"/>
                <a:ext cx="25" cy="146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58612" fill="none" extrusionOk="0">
                    <a:moveTo>
                      <a:pt x="1" y="1"/>
                    </a:moveTo>
                    <a:lnTo>
                      <a:pt x="1" y="5861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3" name="Google Shape;13463;p21"/>
              <p:cNvSpPr/>
              <p:nvPr/>
            </p:nvSpPr>
            <p:spPr>
              <a:xfrm>
                <a:off x="8875625" y="-487150"/>
                <a:ext cx="166150" cy="1609275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64371" fill="none" extrusionOk="0">
                    <a:moveTo>
                      <a:pt x="0" y="0"/>
                    </a:moveTo>
                    <a:lnTo>
                      <a:pt x="0" y="16952"/>
                    </a:lnTo>
                    <a:lnTo>
                      <a:pt x="6646" y="23596"/>
                    </a:lnTo>
                    <a:lnTo>
                      <a:pt x="6646" y="6437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4" name="Google Shape;13464;p21"/>
              <p:cNvSpPr/>
              <p:nvPr/>
            </p:nvSpPr>
            <p:spPr>
              <a:xfrm>
                <a:off x="8931175" y="282250"/>
                <a:ext cx="25" cy="1014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40591" fill="none" extrusionOk="0">
                    <a:moveTo>
                      <a:pt x="1" y="1"/>
                    </a:moveTo>
                    <a:lnTo>
                      <a:pt x="1" y="4059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5" name="Google Shape;13465;p21"/>
              <p:cNvSpPr/>
              <p:nvPr/>
            </p:nvSpPr>
            <p:spPr>
              <a:xfrm>
                <a:off x="9041750" y="-487150"/>
                <a:ext cx="179300" cy="1171100"/>
              </a:xfrm>
              <a:custGeom>
                <a:avLst/>
                <a:gdLst/>
                <a:ahLst/>
                <a:cxnLst/>
                <a:rect l="l" t="t" r="r" b="b"/>
                <a:pathLst>
                  <a:path w="7172" h="46844" fill="none" extrusionOk="0">
                    <a:moveTo>
                      <a:pt x="1" y="0"/>
                    </a:moveTo>
                    <a:lnTo>
                      <a:pt x="1" y="10775"/>
                    </a:lnTo>
                    <a:lnTo>
                      <a:pt x="7172" y="17949"/>
                    </a:lnTo>
                    <a:lnTo>
                      <a:pt x="7172" y="4684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66" name="Google Shape;13466;p21"/>
            <p:cNvGrpSpPr/>
            <p:nvPr/>
          </p:nvGrpSpPr>
          <p:grpSpPr>
            <a:xfrm>
              <a:off x="-32659" y="3334825"/>
              <a:ext cx="463675" cy="2021025"/>
              <a:chOff x="-32659" y="3334825"/>
              <a:chExt cx="463675" cy="2021025"/>
            </a:xfrm>
          </p:grpSpPr>
          <p:sp>
            <p:nvSpPr>
              <p:cNvPr id="13467" name="Google Shape;13467;p21"/>
              <p:cNvSpPr/>
              <p:nvPr/>
            </p:nvSpPr>
            <p:spPr>
              <a:xfrm>
                <a:off x="292616" y="3359550"/>
                <a:ext cx="138400" cy="162165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64866" fill="none" extrusionOk="0">
                    <a:moveTo>
                      <a:pt x="5536" y="0"/>
                    </a:moveTo>
                    <a:lnTo>
                      <a:pt x="5536" y="32053"/>
                    </a:lnTo>
                    <a:lnTo>
                      <a:pt x="0" y="37587"/>
                    </a:lnTo>
                    <a:lnTo>
                      <a:pt x="0" y="6486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8" name="Google Shape;13468;p21"/>
              <p:cNvSpPr/>
              <p:nvPr/>
            </p:nvSpPr>
            <p:spPr>
              <a:xfrm>
                <a:off x="430991" y="4314125"/>
                <a:ext cx="25" cy="907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6311" fill="none" extrusionOk="0">
                    <a:moveTo>
                      <a:pt x="1" y="1"/>
                    </a:moveTo>
                    <a:lnTo>
                      <a:pt x="1" y="3631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9" name="Google Shape;13469;p21"/>
              <p:cNvSpPr/>
              <p:nvPr/>
            </p:nvSpPr>
            <p:spPr>
              <a:xfrm>
                <a:off x="311691" y="3359550"/>
                <a:ext cx="25" cy="660875"/>
              </a:xfrm>
              <a:custGeom>
                <a:avLst/>
                <a:gdLst/>
                <a:ahLst/>
                <a:cxnLst/>
                <a:rect l="l" t="t" r="r" b="b"/>
                <a:pathLst>
                  <a:path w="1" h="26435" fill="none" extrusionOk="0">
                    <a:moveTo>
                      <a:pt x="0" y="0"/>
                    </a:moveTo>
                    <a:lnTo>
                      <a:pt x="0" y="2643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0" name="Google Shape;13470;p21"/>
              <p:cNvSpPr/>
              <p:nvPr/>
            </p:nvSpPr>
            <p:spPr>
              <a:xfrm>
                <a:off x="-32659" y="3334825"/>
                <a:ext cx="233275" cy="1040125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41605" fill="none" extrusionOk="0">
                    <a:moveTo>
                      <a:pt x="9330" y="1"/>
                    </a:moveTo>
                    <a:lnTo>
                      <a:pt x="9330" y="32275"/>
                    </a:lnTo>
                    <a:lnTo>
                      <a:pt x="1" y="4160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1" name="Google Shape;13471;p21"/>
              <p:cNvSpPr/>
              <p:nvPr/>
            </p:nvSpPr>
            <p:spPr>
              <a:xfrm>
                <a:off x="138016" y="4425225"/>
                <a:ext cx="25" cy="930625"/>
              </a:xfrm>
              <a:custGeom>
                <a:avLst/>
                <a:gdLst/>
                <a:ahLst/>
                <a:cxnLst/>
                <a:rect l="l" t="t" r="r" b="b"/>
                <a:pathLst>
                  <a:path w="1" h="37225" fill="none" extrusionOk="0">
                    <a:moveTo>
                      <a:pt x="0" y="1"/>
                    </a:moveTo>
                    <a:lnTo>
                      <a:pt x="0" y="3722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2" name="Google Shape;13472;p21"/>
            <p:cNvGrpSpPr/>
            <p:nvPr/>
          </p:nvGrpSpPr>
          <p:grpSpPr>
            <a:xfrm>
              <a:off x="5865800" y="-315750"/>
              <a:ext cx="1028550" cy="1006975"/>
              <a:chOff x="367000" y="3270000"/>
              <a:chExt cx="1028550" cy="1006975"/>
            </a:xfrm>
          </p:grpSpPr>
          <p:sp>
            <p:nvSpPr>
              <p:cNvPr id="13473" name="Google Shape;13473;p2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4" name="Google Shape;13474;p2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5" name="Google Shape;13475;p2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6" name="Google Shape;13476;p2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7" name="Google Shape;13477;p2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8" name="Google Shape;13478;p2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9" name="Google Shape;13479;p2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0" name="Google Shape;13480;p2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1" name="Google Shape;13481;p2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2" name="Google Shape;13482;p2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3" name="Google Shape;13483;p2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4" name="Google Shape;13484;p2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5" name="Google Shape;13485;p2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6" name="Google Shape;13486;p2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7" name="Google Shape;13487;p2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8" name="Google Shape;13488;p2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9" name="Google Shape;13489;p2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0" name="Google Shape;13490;p2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1" name="Google Shape;13491;p2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2" name="Google Shape;13492;p2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3" name="Google Shape;13493;p2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4" name="Google Shape;13494;p2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5" name="Google Shape;13495;p2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6" name="Google Shape;13496;p2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7" name="Google Shape;13497;p2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8" name="Google Shape;13498;p2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9" name="Google Shape;13499;p2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0" name="Google Shape;13500;p2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1" name="Google Shape;13501;p2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2" name="Google Shape;13502;p2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3" name="Google Shape;13503;p2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4" name="Google Shape;13504;p2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5" name="Google Shape;13505;p2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6" name="Google Shape;13506;p2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7" name="Google Shape;13507;p2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8" name="Google Shape;13508;p2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9" name="Google Shape;13509;p2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0" name="Google Shape;13510;p2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1" name="Google Shape;13511;p2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2" name="Google Shape;13512;p2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3" name="Google Shape;13513;p2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4" name="Google Shape;13514;p2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5" name="Google Shape;13515;p2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6" name="Google Shape;13516;p2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7" name="Google Shape;13517;p2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8" name="Google Shape;13518;p2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9" name="Google Shape;13519;p2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0" name="Google Shape;13520;p2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1" name="Google Shape;13521;p2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2" name="Google Shape;13522;p2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3" name="Google Shape;13523;p2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4" name="Google Shape;13524;p2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5" name="Google Shape;13525;p2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6" name="Google Shape;13526;p2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7" name="Google Shape;13527;p2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8" name="Google Shape;13528;p2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9" name="Google Shape;13529;p2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0" name="Google Shape;13530;p2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1" name="Google Shape;13531;p2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2" name="Google Shape;13532;p2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3" name="Google Shape;13533;p2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4" name="Google Shape;13534;p2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5" name="Google Shape;13535;p2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6" name="Google Shape;13536;p2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7" name="Google Shape;13537;p2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8" name="Google Shape;13538;p2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9" name="Google Shape;13539;p2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0" name="Google Shape;13540;p2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1" name="Google Shape;13541;p2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2" name="Google Shape;13542;p2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3" name="Google Shape;13543;p2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4" name="Google Shape;13544;p2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5" name="Google Shape;13545;p2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6" name="Google Shape;13546;p2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7" name="Google Shape;13547;p2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8" name="Google Shape;13548;p2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9" name="Google Shape;13549;p2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0" name="Google Shape;13550;p2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1" name="Google Shape;13551;p2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2" name="Google Shape;13552;p2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3" name="Google Shape;13553;p2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4" name="Google Shape;13554;p2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5" name="Google Shape;13555;p2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6" name="Google Shape;13556;p2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7" name="Google Shape;13557;p2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8" name="Google Shape;13558;p2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9" name="Google Shape;13559;p2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0" name="Google Shape;13560;p2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1" name="Google Shape;13561;p2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2" name="Google Shape;13562;p2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3" name="Google Shape;13563;p2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4" name="Google Shape;13564;p2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5" name="Google Shape;13565;p2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6" name="Google Shape;13566;p2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7" name="Google Shape;13567;p2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8" name="Google Shape;13568;p2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9" name="Google Shape;13569;p2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0" name="Google Shape;13570;p2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1" name="Google Shape;13571;p2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2" name="Google Shape;13572;p2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3" name="Google Shape;13573;p2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4" name="Google Shape;13574;p2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5" name="Google Shape;13575;p2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6" name="Google Shape;13576;p2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7" name="Google Shape;13577;p2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8" name="Google Shape;13578;p2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9" name="Google Shape;13579;p2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0" name="Google Shape;13580;p2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1" name="Google Shape;13581;p2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2" name="Google Shape;13582;p2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3" name="Google Shape;13583;p2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4" name="Google Shape;13584;p2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5" name="Google Shape;13585;p2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6" name="Google Shape;13586;p2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7" name="Google Shape;13587;p2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8" name="Google Shape;13588;p2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9" name="Google Shape;13589;p2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0" name="Google Shape;13590;p2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1" name="Google Shape;13591;p2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2" name="Google Shape;13592;p2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3" name="Google Shape;13593;p2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4" name="Google Shape;13594;p2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5" name="Google Shape;13595;p2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6" name="Google Shape;13596;p2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7" name="Google Shape;13597;p2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8" name="Google Shape;13598;p2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9" name="Google Shape;13599;p2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0" name="Google Shape;13600;p2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1" name="Google Shape;13601;p2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2" name="Google Shape;13602;p2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3" name="Google Shape;13603;p2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4" name="Google Shape;13604;p2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5" name="Google Shape;13605;p2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6" name="Google Shape;13606;p2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7" name="Google Shape;13607;p2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8" name="Google Shape;13608;p2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9" name="Google Shape;13609;p2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0" name="Google Shape;13610;p2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1" name="Google Shape;13611;p2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2" name="Google Shape;13612;p2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3" name="Google Shape;13613;p2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4" name="Google Shape;13614;p2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5" name="Google Shape;13615;p2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6" name="Google Shape;13616;p2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7" name="Google Shape;13617;p2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8" name="Google Shape;13618;p2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9" name="Google Shape;13619;p2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0" name="Google Shape;13620;p2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1" name="Google Shape;13621;p2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2" name="Google Shape;13622;p2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3" name="Google Shape;13623;p2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4" name="Google Shape;13624;p2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5" name="Google Shape;13625;p2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6" name="Google Shape;13626;p2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7" name="Google Shape;13627;p2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8" name="Google Shape;13628;p2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9" name="Google Shape;13629;p2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0" name="Google Shape;13630;p2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1" name="Google Shape;13631;p2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2" name="Google Shape;13632;p2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3" name="Google Shape;13633;p2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4" name="Google Shape;13634;p2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5" name="Google Shape;13635;p2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6" name="Google Shape;13636;p2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7" name="Google Shape;13637;p2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8" name="Google Shape;13638;p2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9" name="Google Shape;13639;p2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0" name="Google Shape;13640;p2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1" name="Google Shape;13641;p2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2" name="Google Shape;13642;p2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3" name="Google Shape;13643;p2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4" name="Google Shape;13644;p2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5" name="Google Shape;13645;p2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6" name="Google Shape;13646;p2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7" name="Google Shape;13647;p2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8" name="Google Shape;13648;p2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9" name="Google Shape;13649;p2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0" name="Google Shape;13650;p2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1" name="Google Shape;13651;p2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2" name="Google Shape;13652;p2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3" name="Google Shape;13653;p2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4" name="Google Shape;13654;p2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5" name="Google Shape;13655;p2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6" name="Google Shape;13656;p2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7" name="Google Shape;13657;p2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8" name="Google Shape;13658;p2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9" name="Google Shape;13659;p2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0" name="Google Shape;13660;p2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1" name="Google Shape;13661;p2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2" name="Google Shape;13662;p2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3" name="Google Shape;13663;p2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4" name="Google Shape;13664;p2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5" name="Google Shape;13665;p2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6" name="Google Shape;13666;p2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7" name="Google Shape;13667;p2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8" name="Google Shape;13668;p2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9" name="Google Shape;13669;p2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0" name="Google Shape;13670;p2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1" name="Google Shape;13671;p2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2" name="Google Shape;13672;p2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3" name="Google Shape;13673;p2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4" name="Google Shape;13674;p2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5" name="Google Shape;13675;p2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6" name="Google Shape;13676;p2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7" name="Google Shape;13677;p2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8" name="Google Shape;13678;p2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9" name="Google Shape;13679;p2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0" name="Google Shape;13680;p2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1" name="Google Shape;13681;p2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2" name="Google Shape;13682;p2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3" name="Google Shape;13683;p2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4" name="Google Shape;13684;p2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5" name="Google Shape;13685;p2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6" name="Google Shape;13686;p2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7" name="Google Shape;13687;p2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8" name="Google Shape;13688;p2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9" name="Google Shape;13689;p2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0" name="Google Shape;13690;p2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1" name="Google Shape;13691;p2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2" name="Google Shape;13692;p2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3" name="Google Shape;13693;p2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4" name="Google Shape;13694;p2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5" name="Google Shape;13695;p2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6" name="Google Shape;13696;p2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7" name="Google Shape;13697;p2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8" name="Google Shape;13698;p2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9" name="Google Shape;13699;p2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0" name="Google Shape;13700;p2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1" name="Google Shape;13701;p2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2" name="Google Shape;13702;p2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3" name="Google Shape;13703;p2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4" name="Google Shape;13704;p2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5" name="Google Shape;13705;p2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6" name="Google Shape;13706;p2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7" name="Google Shape;13707;p2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8" name="Google Shape;13708;p2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9" name="Google Shape;13709;p2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0" name="Google Shape;13710;p2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1" name="Google Shape;13711;p2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2" name="Google Shape;13712;p2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3" name="Google Shape;13713;p2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4" name="Google Shape;13714;p2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5" name="Google Shape;13715;p2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6" name="Google Shape;13716;p2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7" name="Google Shape;13717;p2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8" name="Google Shape;13718;p2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9" name="Google Shape;13719;p2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0" name="Google Shape;13720;p2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1" name="Google Shape;13721;p2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2" name="Google Shape;13722;p2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3" name="Google Shape;13723;p2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4" name="Google Shape;13724;p2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5" name="Google Shape;13725;p2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6" name="Google Shape;13726;p2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7" name="Google Shape;13727;p2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8" name="Google Shape;13728;p2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9" name="Google Shape;13729;p2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0" name="Google Shape;13730;p2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1" name="Google Shape;13731;p2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2" name="Google Shape;13732;p2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3" name="Google Shape;13733;p2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4" name="Google Shape;13734;p2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5" name="Google Shape;13735;p2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6" name="Google Shape;13736;p2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7" name="Google Shape;13737;p2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8" name="Google Shape;13738;p2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9" name="Google Shape;13739;p2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0" name="Google Shape;13740;p2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1" name="Google Shape;13741;p2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2" name="Google Shape;13742;p2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3" name="Google Shape;13743;p2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4" name="Google Shape;13744;p2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5" name="Google Shape;13745;p2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6" name="Google Shape;13746;p2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2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2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2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2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2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2" name="Google Shape;13752;p2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3" name="Google Shape;13753;p2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4" name="Google Shape;13754;p2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5" name="Google Shape;13755;p2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6" name="Google Shape;13756;p2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7" name="Google Shape;13757;p2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8" name="Google Shape;13758;p2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2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2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2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2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2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4" name="Google Shape;13764;p2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5" name="Google Shape;13765;p2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2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2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8" name="Google Shape;13768;p2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9" name="Google Shape;13769;p2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0" name="Google Shape;13770;p2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1" name="Google Shape;13771;p2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2" name="Google Shape;13772;p2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3" name="Google Shape;13773;p2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4" name="Google Shape;13774;p2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5" name="Google Shape;13775;p2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76" name="Google Shape;13776;p21"/>
            <p:cNvGrpSpPr/>
            <p:nvPr/>
          </p:nvGrpSpPr>
          <p:grpSpPr>
            <a:xfrm>
              <a:off x="2968625" y="4667100"/>
              <a:ext cx="1004900" cy="945775"/>
              <a:chOff x="1425100" y="3295850"/>
              <a:chExt cx="1004900" cy="945775"/>
            </a:xfrm>
          </p:grpSpPr>
          <p:sp>
            <p:nvSpPr>
              <p:cNvPr id="13777" name="Google Shape;13777;p2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8" name="Google Shape;13778;p2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9" name="Google Shape;13779;p2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0" name="Google Shape;13780;p2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1" name="Google Shape;13781;p2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2" name="Google Shape;13782;p2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3" name="Google Shape;13783;p2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4" name="Google Shape;13784;p2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5" name="Google Shape;13785;p2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6" name="Google Shape;13786;p2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2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8" name="Google Shape;13788;p2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9" name="Google Shape;13789;p2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0" name="Google Shape;13790;p2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1" name="Google Shape;13791;p2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2" name="Google Shape;13792;p2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3" name="Google Shape;13793;p2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4" name="Google Shape;13794;p2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5" name="Google Shape;13795;p2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6" name="Google Shape;13796;p2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7" name="Google Shape;13797;p2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8" name="Google Shape;13798;p2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9" name="Google Shape;13799;p2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0" name="Google Shape;13800;p2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1" name="Google Shape;13801;p2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2" name="Google Shape;13802;p2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3" name="Google Shape;13803;p2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4" name="Google Shape;13804;p2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5" name="Google Shape;13805;p2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6" name="Google Shape;13806;p2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7" name="Google Shape;13807;p2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8" name="Google Shape;13808;p2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9" name="Google Shape;13809;p2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0" name="Google Shape;13810;p2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1" name="Google Shape;13811;p2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2" name="Google Shape;13812;p2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3" name="Google Shape;13813;p2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4" name="Google Shape;13814;p2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5" name="Google Shape;13815;p2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6" name="Google Shape;13816;p2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7" name="Google Shape;13817;p2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8" name="Google Shape;13818;p2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9" name="Google Shape;13819;p2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0" name="Google Shape;13820;p2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1" name="Google Shape;13821;p2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2" name="Google Shape;13822;p2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3" name="Google Shape;13823;p2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4" name="Google Shape;13824;p2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5" name="Google Shape;13825;p2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6" name="Google Shape;13826;p2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7" name="Google Shape;13827;p2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8" name="Google Shape;13828;p2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9" name="Google Shape;13829;p2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0" name="Google Shape;13830;p2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1" name="Google Shape;13831;p2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2" name="Google Shape;13832;p2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3" name="Google Shape;13833;p2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4" name="Google Shape;13834;p2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5" name="Google Shape;13835;p2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6" name="Google Shape;13836;p2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7" name="Google Shape;13837;p2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8" name="Google Shape;13838;p2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9" name="Google Shape;13839;p2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0" name="Google Shape;13840;p2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1" name="Google Shape;13841;p2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2" name="Google Shape;13842;p2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3" name="Google Shape;13843;p2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4" name="Google Shape;13844;p2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5" name="Google Shape;13845;p2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6" name="Google Shape;13846;p2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7" name="Google Shape;13847;p2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8" name="Google Shape;13848;p2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9" name="Google Shape;13849;p2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0" name="Google Shape;13850;p2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1" name="Google Shape;13851;p2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2" name="Google Shape;13852;p2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3" name="Google Shape;13853;p2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4" name="Google Shape;13854;p2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5" name="Google Shape;13855;p2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6" name="Google Shape;13856;p2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7" name="Google Shape;13857;p2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8" name="Google Shape;13858;p2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9" name="Google Shape;13859;p2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0" name="Google Shape;13860;p2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1" name="Google Shape;13861;p2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2" name="Google Shape;13862;p2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3" name="Google Shape;13863;p2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4" name="Google Shape;13864;p2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5" name="Google Shape;13865;p2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6" name="Google Shape;13866;p2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7" name="Google Shape;13867;p2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8" name="Google Shape;13868;p2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9" name="Google Shape;13869;p2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0" name="Google Shape;13870;p2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1" name="Google Shape;13871;p2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2" name="Google Shape;13872;p2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3" name="Google Shape;13873;p2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4" name="Google Shape;13874;p2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5" name="Google Shape;13875;p2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6" name="Google Shape;13876;p2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7" name="Google Shape;13877;p2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8" name="Google Shape;13878;p2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9" name="Google Shape;13879;p2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0" name="Google Shape;13880;p2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1" name="Google Shape;13881;p2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2" name="Google Shape;13882;p2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3" name="Google Shape;13883;p2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4" name="Google Shape;13884;p2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5" name="Google Shape;13885;p2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6" name="Google Shape;13886;p2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7" name="Google Shape;13887;p2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8" name="Google Shape;13888;p2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9" name="Google Shape;13889;p2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0" name="Google Shape;13890;p2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1" name="Google Shape;13891;p2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2" name="Google Shape;13892;p2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3" name="Google Shape;13893;p2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4" name="Google Shape;13894;p2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5" name="Google Shape;13895;p2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6" name="Google Shape;13896;p2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7" name="Google Shape;13897;p2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8" name="Google Shape;13898;p2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9" name="Google Shape;13899;p2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0" name="Google Shape;13900;p2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1" name="Google Shape;13901;p2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2" name="Google Shape;13902;p2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3" name="Google Shape;13903;p2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4" name="Google Shape;13904;p2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5" name="Google Shape;13905;p2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6" name="Google Shape;13906;p2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7" name="Google Shape;13907;p2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8" name="Google Shape;13908;p2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9" name="Google Shape;13909;p2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0" name="Google Shape;13910;p2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1" name="Google Shape;13911;p2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2" name="Google Shape;13912;p2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3" name="Google Shape;13913;p2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4" name="Google Shape;13914;p2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5" name="Google Shape;13915;p2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6" name="Google Shape;13916;p2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7" name="Google Shape;13917;p2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8" name="Google Shape;13918;p2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9" name="Google Shape;13919;p2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0" name="Google Shape;13920;p2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1" name="Google Shape;13921;p2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2" name="Google Shape;13922;p2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3" name="Google Shape;13923;p2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4" name="Google Shape;13924;p2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5" name="Google Shape;13925;p2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6" name="Google Shape;13926;p2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7" name="Google Shape;13927;p2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8" name="Google Shape;13928;p2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9" name="Google Shape;13929;p2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0" name="Google Shape;13930;p2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1" name="Google Shape;13931;p2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2" name="Google Shape;13932;p2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3" name="Google Shape;13933;p2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4" name="Google Shape;13934;p2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5" name="Google Shape;13935;p2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6" name="Google Shape;13936;p2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7" name="Google Shape;13937;p2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8" name="Google Shape;13938;p2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9" name="Google Shape;13939;p2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0" name="Google Shape;13940;p2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1" name="Google Shape;13941;p2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2" name="Google Shape;13942;p2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3" name="Google Shape;13943;p2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4" name="Google Shape;13944;p2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5" name="Google Shape;13945;p2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6" name="Google Shape;13946;p2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7" name="Google Shape;13947;p2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8" name="Google Shape;13948;p2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9" name="Google Shape;13949;p2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0" name="Google Shape;13950;p2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1" name="Google Shape;13951;p2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2" name="Google Shape;13952;p2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3" name="Google Shape;13953;p2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4" name="Google Shape;13954;p2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5" name="Google Shape;13955;p2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6" name="Google Shape;13956;p2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7" name="Google Shape;13957;p2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8" name="Google Shape;13958;p2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9" name="Google Shape;13959;p2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0" name="Google Shape;13960;p2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1" name="Google Shape;13961;p2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2" name="Google Shape;13962;p2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3" name="Google Shape;13963;p2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4" name="Google Shape;13964;p2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5" name="Google Shape;13965;p2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6" name="Google Shape;13966;p2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7" name="Google Shape;13967;p2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8" name="Google Shape;13968;p2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9" name="Google Shape;13969;p2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0" name="Google Shape;13970;p2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1" name="Google Shape;13971;p2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2" name="Google Shape;13972;p2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3" name="Google Shape;13973;p2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4" name="Google Shape;13974;p2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5" name="Google Shape;13975;p2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6" name="Google Shape;13976;p2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7" name="Google Shape;13977;p2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8" name="Google Shape;13978;p2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9" name="Google Shape;13979;p2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0" name="Google Shape;13980;p2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1" name="Google Shape;13981;p2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2" name="Google Shape;13982;p2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3" name="Google Shape;13983;p2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4" name="Google Shape;13984;p2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5" name="Google Shape;13985;p2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6" name="Google Shape;13986;p2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7" name="Google Shape;13987;p2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8" name="Google Shape;13988;p2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9" name="Google Shape;13989;p2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0" name="Google Shape;13990;p2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1" name="Google Shape;13991;p2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2" name="Google Shape;13992;p2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3" name="Google Shape;13993;p2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4" name="Google Shape;13994;p2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5" name="Google Shape;13995;p2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6" name="Google Shape;13996;p2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7" name="Google Shape;13997;p2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8" name="Google Shape;13998;p2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9" name="Google Shape;13999;p2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0" name="Google Shape;14000;p2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1" name="Google Shape;14001;p2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2" name="Google Shape;14002;p2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3" name="Google Shape;14003;p2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4" name="Google Shape;14004;p2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5" name="Google Shape;14005;p2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6" name="Google Shape;14006;p2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7" name="Google Shape;14007;p2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8" name="Google Shape;14008;p2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9" name="Google Shape;14009;p2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0" name="Google Shape;14010;p2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1" name="Google Shape;14011;p2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2" name="Google Shape;14012;p2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3" name="Google Shape;14013;p2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4" name="Google Shape;14014;p2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5" name="Google Shape;14015;p2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6" name="Google Shape;14016;p2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7" name="Google Shape;14017;p2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8" name="Google Shape;14018;p2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9" name="Google Shape;14019;p2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0" name="Google Shape;14020;p2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1" name="Google Shape;14021;p2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2" name="Google Shape;14022;p2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3" name="Google Shape;14023;p2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4" name="Google Shape;14024;p2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5" name="Google Shape;14025;p2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6" name="Google Shape;14026;p2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7" name="Google Shape;14027;p2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8" name="Google Shape;14028;p2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9" name="Google Shape;14029;p2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0" name="Google Shape;14030;p2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1" name="Google Shape;14031;p2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2" name="Google Shape;14032;p2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3" name="Google Shape;14033;p2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4" name="Google Shape;14034;p2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5" name="Google Shape;14035;p2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6" name="Google Shape;14036;p2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7" name="Google Shape;14037;p2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8" name="Google Shape;14038;p2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9" name="Google Shape;14039;p2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0" name="Google Shape;14040;p2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1" name="Google Shape;14041;p2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2" name="Google Shape;14042;p2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3" name="Google Shape;14043;p2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4" name="Google Shape;14044;p2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5" name="Google Shape;14045;p2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6" name="Google Shape;14046;p2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7" name="Google Shape;14047;p2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14048;p2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14049;p2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0" name="Google Shape;14050;p2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1" name="Google Shape;14051;p2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14052;p2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14053;p2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4" name="Google Shape;14054;p2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5" name="Google Shape;14055;p2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14056;p2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14057;p2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14058;p2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9" name="Google Shape;14059;p2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0" name="Google Shape;14060;p2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1" name="Google Shape;14061;p2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2" name="Google Shape;14062;p2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3" name="Google Shape;14063;p2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4" name="Google Shape;14064;p2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5" name="Google Shape;14065;p2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6" name="Google Shape;14066;p2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7" name="Google Shape;14067;p2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8" name="Google Shape;14068;p2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9" name="Google Shape;14069;p2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0" name="Google Shape;14070;p2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1" name="Google Shape;14071;p2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2" name="Google Shape;14072;p2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3" name="Google Shape;14073;p2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4" name="Google Shape;14074;p2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5" name="Google Shape;14075;p2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6" name="Google Shape;14076;p2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7" name="Google Shape;14077;p2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8" name="Google Shape;14078;p2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9" name="Google Shape;14079;p2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0" name="Google Shape;14080;p2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1" name="Google Shape;14081;p2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2" name="Google Shape;14082;p2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3" name="Google Shape;14083;p2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4" name="Google Shape;14084;p2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5" name="Google Shape;14085;p2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6" name="Google Shape;14086;p2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7" name="Google Shape;14087;p2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8" name="Google Shape;14088;p2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4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90" name="Google Shape;14090;p22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91" name="Google Shape;14091;p22"/>
          <p:cNvSpPr txBox="1">
            <a:spLocks noGrp="1"/>
          </p:cNvSpPr>
          <p:nvPr>
            <p:ph type="title" hasCustomPrompt="1"/>
          </p:nvPr>
        </p:nvSpPr>
        <p:spPr>
          <a:xfrm rot="-577">
            <a:off x="720000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2" name="Google Shape;14092;p22"/>
          <p:cNvSpPr txBox="1">
            <a:spLocks noGrp="1"/>
          </p:cNvSpPr>
          <p:nvPr>
            <p:ph type="subTitle" idx="1"/>
          </p:nvPr>
        </p:nvSpPr>
        <p:spPr>
          <a:xfrm>
            <a:off x="720015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3" name="Google Shape;14093;p22"/>
          <p:cNvSpPr txBox="1">
            <a:spLocks noGrp="1"/>
          </p:cNvSpPr>
          <p:nvPr>
            <p:ph type="title" idx="2" hasCustomPrompt="1"/>
          </p:nvPr>
        </p:nvSpPr>
        <p:spPr>
          <a:xfrm rot="-577">
            <a:off x="2692392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4" name="Google Shape;14094;p22"/>
          <p:cNvSpPr txBox="1">
            <a:spLocks noGrp="1"/>
          </p:cNvSpPr>
          <p:nvPr>
            <p:ph type="subTitle" idx="3"/>
          </p:nvPr>
        </p:nvSpPr>
        <p:spPr>
          <a:xfrm>
            <a:off x="2692406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5" name="Google Shape;14095;p22"/>
          <p:cNvSpPr txBox="1">
            <a:spLocks noGrp="1"/>
          </p:cNvSpPr>
          <p:nvPr>
            <p:ph type="title" idx="4" hasCustomPrompt="1"/>
          </p:nvPr>
        </p:nvSpPr>
        <p:spPr>
          <a:xfrm rot="-577">
            <a:off x="4664783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6" name="Google Shape;14096;p22"/>
          <p:cNvSpPr txBox="1">
            <a:spLocks noGrp="1"/>
          </p:cNvSpPr>
          <p:nvPr>
            <p:ph type="subTitle" idx="5"/>
          </p:nvPr>
        </p:nvSpPr>
        <p:spPr>
          <a:xfrm>
            <a:off x="4664798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7" name="Google Shape;14097;p22"/>
          <p:cNvSpPr txBox="1">
            <a:spLocks noGrp="1"/>
          </p:cNvSpPr>
          <p:nvPr>
            <p:ph type="title" idx="6" hasCustomPrompt="1"/>
          </p:nvPr>
        </p:nvSpPr>
        <p:spPr>
          <a:xfrm rot="-577">
            <a:off x="6637175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8" name="Google Shape;14098;p22"/>
          <p:cNvSpPr txBox="1">
            <a:spLocks noGrp="1"/>
          </p:cNvSpPr>
          <p:nvPr>
            <p:ph type="subTitle" idx="7"/>
          </p:nvPr>
        </p:nvSpPr>
        <p:spPr>
          <a:xfrm>
            <a:off x="6637190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9" name="Google Shape;14099;p2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4100" name="Google Shape;14100;p22"/>
          <p:cNvGrpSpPr/>
          <p:nvPr/>
        </p:nvGrpSpPr>
        <p:grpSpPr>
          <a:xfrm>
            <a:off x="-524583" y="-281934"/>
            <a:ext cx="10096683" cy="5268834"/>
            <a:chOff x="-524583" y="-281934"/>
            <a:chExt cx="10096683" cy="5268834"/>
          </a:xfrm>
        </p:grpSpPr>
        <p:sp>
          <p:nvSpPr>
            <p:cNvPr id="14101" name="Google Shape;14101;p22"/>
            <p:cNvSpPr/>
            <p:nvPr/>
          </p:nvSpPr>
          <p:spPr>
            <a:xfrm rot="-5400000">
              <a:off x="734913" y="3855863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22"/>
            <p:cNvSpPr/>
            <p:nvPr/>
          </p:nvSpPr>
          <p:spPr>
            <a:xfrm rot="-5400000">
              <a:off x="121238" y="4371338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22"/>
            <p:cNvSpPr/>
            <p:nvPr/>
          </p:nvSpPr>
          <p:spPr>
            <a:xfrm>
              <a:off x="8506400" y="-244712"/>
              <a:ext cx="308575" cy="2240950"/>
            </a:xfrm>
            <a:custGeom>
              <a:avLst/>
              <a:gdLst/>
              <a:ahLst/>
              <a:cxnLst/>
              <a:rect l="l" t="t" r="r" b="b"/>
              <a:pathLst>
                <a:path w="12343" h="89638" fill="none" extrusionOk="0">
                  <a:moveTo>
                    <a:pt x="12342" y="1"/>
                  </a:moveTo>
                  <a:lnTo>
                    <a:pt x="12342" y="22878"/>
                  </a:lnTo>
                  <a:lnTo>
                    <a:pt x="1643" y="33083"/>
                  </a:lnTo>
                  <a:lnTo>
                    <a:pt x="0" y="8963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22"/>
            <p:cNvSpPr/>
            <p:nvPr/>
          </p:nvSpPr>
          <p:spPr>
            <a:xfrm rot="-5400000">
              <a:off x="311125" y="3872850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22"/>
            <p:cNvSpPr/>
            <p:nvPr/>
          </p:nvSpPr>
          <p:spPr>
            <a:xfrm>
              <a:off x="8685325" y="-281737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22"/>
            <p:cNvSpPr/>
            <p:nvPr/>
          </p:nvSpPr>
          <p:spPr>
            <a:xfrm rot="-5400000">
              <a:off x="138288" y="4181438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07" name="Google Shape;14107;p22"/>
            <p:cNvGrpSpPr/>
            <p:nvPr/>
          </p:nvGrpSpPr>
          <p:grpSpPr>
            <a:xfrm>
              <a:off x="-524583" y="2420863"/>
              <a:ext cx="1244648" cy="1218540"/>
              <a:chOff x="367000" y="3270000"/>
              <a:chExt cx="1028550" cy="1006975"/>
            </a:xfrm>
          </p:grpSpPr>
          <p:sp>
            <p:nvSpPr>
              <p:cNvPr id="14108" name="Google Shape;14108;p22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9" name="Google Shape;14109;p22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0" name="Google Shape;14110;p22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1" name="Google Shape;14111;p22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2" name="Google Shape;14112;p22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3" name="Google Shape;14113;p22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4" name="Google Shape;14114;p22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5" name="Google Shape;14115;p22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14116;p22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14117;p22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14118;p22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14119;p22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14120;p22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14121;p22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14122;p22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14123;p22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14124;p22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5" name="Google Shape;14125;p22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6" name="Google Shape;14126;p22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14127;p22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14128;p22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14129;p22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14130;p22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14131;p22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14132;p22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14133;p22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14134;p22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14135;p22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6" name="Google Shape;14136;p22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7" name="Google Shape;14137;p22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8" name="Google Shape;14138;p22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9" name="Google Shape;14139;p22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0" name="Google Shape;14140;p22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1" name="Google Shape;14141;p22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2" name="Google Shape;14142;p22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3" name="Google Shape;14143;p22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4" name="Google Shape;14144;p22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5" name="Google Shape;14145;p22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6" name="Google Shape;14146;p22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7" name="Google Shape;14147;p22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14148;p22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14149;p22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0" name="Google Shape;14150;p22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14151;p22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14152;p22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14153;p22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14154;p22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14155;p22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14156;p22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14157;p22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14158;p22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14159;p22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0" name="Google Shape;14160;p22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1" name="Google Shape;14161;p22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2" name="Google Shape;14162;p22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3" name="Google Shape;14163;p22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4" name="Google Shape;14164;p22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14165;p22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14166;p22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14167;p22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22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14169;p22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14170;p22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14171;p22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14172;p22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14173;p22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14174;p22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14175;p22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14176;p22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14177;p22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14178;p22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14179;p22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0" name="Google Shape;14180;p22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1" name="Google Shape;14181;p22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2" name="Google Shape;14182;p22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3" name="Google Shape;14183;p22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4" name="Google Shape;14184;p22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5" name="Google Shape;14185;p22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6" name="Google Shape;14186;p22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7" name="Google Shape;14187;p22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8" name="Google Shape;14188;p22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9" name="Google Shape;14189;p22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14190;p22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14191;p22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14192;p22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14193;p22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14194;p22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14195;p22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14196;p22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14197;p22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14198;p22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9" name="Google Shape;14199;p22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0" name="Google Shape;14200;p22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14201;p22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14202;p22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14203;p22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14204;p22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14205;p22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14206;p22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14207;p22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14208;p22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14209;p22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0" name="Google Shape;14210;p22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1" name="Google Shape;14211;p22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2" name="Google Shape;14212;p22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3" name="Google Shape;14213;p22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14214;p22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14215;p22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14216;p22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14217;p22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14218;p22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14219;p22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14220;p22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14221;p22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14222;p22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14223;p22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14224;p22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14225;p22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6" name="Google Shape;14226;p22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7" name="Google Shape;14227;p22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14228;p22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14229;p22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14230;p22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14231;p22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14232;p22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14233;p22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14234;p22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14235;p22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14236;p22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14237;p22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14238;p22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14239;p22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14240;p22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14241;p22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14242;p22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3" name="Google Shape;14243;p22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4" name="Google Shape;14244;p22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14245;p22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14246;p22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14247;p22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14248;p22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9" name="Google Shape;14249;p22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0" name="Google Shape;14250;p22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1" name="Google Shape;14251;p22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2" name="Google Shape;14252;p22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3" name="Google Shape;14253;p22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4" name="Google Shape;14254;p22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5" name="Google Shape;14255;p22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6" name="Google Shape;14256;p22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7" name="Google Shape;14257;p22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8" name="Google Shape;14258;p22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9" name="Google Shape;14259;p22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0" name="Google Shape;14260;p22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1" name="Google Shape;14261;p22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2" name="Google Shape;14262;p22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3" name="Google Shape;14263;p22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4" name="Google Shape;14264;p22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5" name="Google Shape;14265;p22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6" name="Google Shape;14266;p22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7" name="Google Shape;14267;p22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8" name="Google Shape;14268;p22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9" name="Google Shape;14269;p22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0" name="Google Shape;14270;p22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1" name="Google Shape;14271;p22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2" name="Google Shape;14272;p22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3" name="Google Shape;14273;p22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4" name="Google Shape;14274;p22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5" name="Google Shape;14275;p22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6" name="Google Shape;14276;p22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7" name="Google Shape;14277;p22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8" name="Google Shape;14278;p22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9" name="Google Shape;14279;p22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0" name="Google Shape;14280;p22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1" name="Google Shape;14281;p22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2" name="Google Shape;14282;p22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3" name="Google Shape;14283;p22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4" name="Google Shape;14284;p22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5" name="Google Shape;14285;p22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6" name="Google Shape;14286;p22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7" name="Google Shape;14287;p22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8" name="Google Shape;14288;p22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9" name="Google Shape;14289;p22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0" name="Google Shape;14290;p22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1" name="Google Shape;14291;p22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2" name="Google Shape;14292;p22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3" name="Google Shape;14293;p22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4" name="Google Shape;14294;p22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5" name="Google Shape;14295;p22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6" name="Google Shape;14296;p22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7" name="Google Shape;14297;p22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8" name="Google Shape;14298;p22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9" name="Google Shape;14299;p22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0" name="Google Shape;14300;p22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1" name="Google Shape;14301;p22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2" name="Google Shape;14302;p22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3" name="Google Shape;14303;p22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4" name="Google Shape;14304;p22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5" name="Google Shape;14305;p22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6" name="Google Shape;14306;p22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7" name="Google Shape;14307;p22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8" name="Google Shape;14308;p22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9" name="Google Shape;14309;p22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0" name="Google Shape;14310;p22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1" name="Google Shape;14311;p22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2" name="Google Shape;14312;p22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3" name="Google Shape;14313;p22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4" name="Google Shape;14314;p22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5" name="Google Shape;14315;p22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6" name="Google Shape;14316;p22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7" name="Google Shape;14317;p22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8" name="Google Shape;14318;p22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9" name="Google Shape;14319;p22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0" name="Google Shape;14320;p22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1" name="Google Shape;14321;p22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2" name="Google Shape;14322;p22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3" name="Google Shape;14323;p22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4" name="Google Shape;14324;p22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5" name="Google Shape;14325;p22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6" name="Google Shape;14326;p22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7" name="Google Shape;14327;p22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14328;p22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14329;p22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14330;p22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1" name="Google Shape;14331;p22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2" name="Google Shape;14332;p22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3" name="Google Shape;14333;p22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4" name="Google Shape;14334;p22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5" name="Google Shape;14335;p22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14336;p22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7" name="Google Shape;14337;p22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8" name="Google Shape;14338;p22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9" name="Google Shape;14339;p22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0" name="Google Shape;14340;p22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1" name="Google Shape;14341;p22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2" name="Google Shape;14342;p22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3" name="Google Shape;14343;p22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4" name="Google Shape;14344;p22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5" name="Google Shape;14345;p22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6" name="Google Shape;14346;p22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7" name="Google Shape;14347;p22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8" name="Google Shape;14348;p22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9" name="Google Shape;14349;p22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0" name="Google Shape;14350;p22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1" name="Google Shape;14351;p22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2" name="Google Shape;14352;p22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3" name="Google Shape;14353;p22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4" name="Google Shape;14354;p22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5" name="Google Shape;14355;p22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6" name="Google Shape;14356;p22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7" name="Google Shape;14357;p22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8" name="Google Shape;14358;p22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9" name="Google Shape;14359;p22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0" name="Google Shape;14360;p22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1" name="Google Shape;14361;p22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2" name="Google Shape;14362;p22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3" name="Google Shape;14363;p22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4" name="Google Shape;14364;p22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5" name="Google Shape;14365;p22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6" name="Google Shape;14366;p22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7" name="Google Shape;14367;p22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8" name="Google Shape;14368;p22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9" name="Google Shape;14369;p22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0" name="Google Shape;14370;p22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1" name="Google Shape;14371;p22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2" name="Google Shape;14372;p22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3" name="Google Shape;14373;p22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4" name="Google Shape;14374;p22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5" name="Google Shape;14375;p22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6" name="Google Shape;14376;p22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7" name="Google Shape;14377;p22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8" name="Google Shape;14378;p22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9" name="Google Shape;14379;p22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0" name="Google Shape;14380;p22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1" name="Google Shape;14381;p22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2" name="Google Shape;14382;p22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3" name="Google Shape;14383;p22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4" name="Google Shape;14384;p22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5" name="Google Shape;14385;p22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6" name="Google Shape;14386;p22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7" name="Google Shape;14387;p22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8" name="Google Shape;14388;p22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9" name="Google Shape;14389;p22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0" name="Google Shape;14390;p22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1" name="Google Shape;14391;p22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2" name="Google Shape;14392;p22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3" name="Google Shape;14393;p22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4" name="Google Shape;14394;p22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5" name="Google Shape;14395;p22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6" name="Google Shape;14396;p22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7" name="Google Shape;14397;p22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8" name="Google Shape;14398;p22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9" name="Google Shape;14399;p22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0" name="Google Shape;14400;p22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1" name="Google Shape;14401;p22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2" name="Google Shape;14402;p22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3" name="Google Shape;14403;p22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4" name="Google Shape;14404;p22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5" name="Google Shape;14405;p22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6" name="Google Shape;14406;p22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7" name="Google Shape;14407;p22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8" name="Google Shape;14408;p22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9" name="Google Shape;14409;p22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0" name="Google Shape;14410;p22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11" name="Google Shape;14411;p22"/>
            <p:cNvGrpSpPr/>
            <p:nvPr/>
          </p:nvGrpSpPr>
          <p:grpSpPr>
            <a:xfrm>
              <a:off x="6768254" y="-281934"/>
              <a:ext cx="1404850" cy="1322193"/>
              <a:chOff x="1425100" y="3295850"/>
              <a:chExt cx="1004900" cy="945775"/>
            </a:xfrm>
          </p:grpSpPr>
          <p:sp>
            <p:nvSpPr>
              <p:cNvPr id="14412" name="Google Shape;14412;p22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3" name="Google Shape;14413;p22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4" name="Google Shape;14414;p22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5" name="Google Shape;14415;p22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6" name="Google Shape;14416;p22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7" name="Google Shape;14417;p22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8" name="Google Shape;14418;p22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9" name="Google Shape;14419;p22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0" name="Google Shape;14420;p22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1" name="Google Shape;14421;p22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2" name="Google Shape;14422;p22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3" name="Google Shape;14423;p22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4" name="Google Shape;14424;p22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5" name="Google Shape;14425;p22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6" name="Google Shape;14426;p22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7" name="Google Shape;14427;p22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8" name="Google Shape;14428;p22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9" name="Google Shape;14429;p22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0" name="Google Shape;14430;p22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1" name="Google Shape;14431;p22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2" name="Google Shape;14432;p22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3" name="Google Shape;14433;p22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4" name="Google Shape;14434;p22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5" name="Google Shape;14435;p22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6" name="Google Shape;14436;p22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7" name="Google Shape;14437;p22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8" name="Google Shape;14438;p22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9" name="Google Shape;14439;p22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0" name="Google Shape;14440;p22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1" name="Google Shape;14441;p22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2" name="Google Shape;14442;p22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3" name="Google Shape;14443;p22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4" name="Google Shape;14444;p22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5" name="Google Shape;14445;p22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6" name="Google Shape;14446;p22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7" name="Google Shape;14447;p22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8" name="Google Shape;14448;p22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9" name="Google Shape;14449;p22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0" name="Google Shape;14450;p22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1" name="Google Shape;14451;p22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2" name="Google Shape;14452;p22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3" name="Google Shape;14453;p22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4" name="Google Shape;14454;p22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5" name="Google Shape;14455;p22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6" name="Google Shape;14456;p22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7" name="Google Shape;14457;p22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8" name="Google Shape;14458;p22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9" name="Google Shape;14459;p22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0" name="Google Shape;14460;p22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1" name="Google Shape;14461;p22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2" name="Google Shape;14462;p22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3" name="Google Shape;14463;p22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4" name="Google Shape;14464;p22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5" name="Google Shape;14465;p22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6" name="Google Shape;14466;p22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7" name="Google Shape;14467;p22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8" name="Google Shape;14468;p22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9" name="Google Shape;14469;p22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0" name="Google Shape;14470;p22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1" name="Google Shape;14471;p22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2" name="Google Shape;14472;p22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3" name="Google Shape;14473;p22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4" name="Google Shape;14474;p22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5" name="Google Shape;14475;p22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6" name="Google Shape;14476;p22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7" name="Google Shape;14477;p22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8" name="Google Shape;14478;p22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9" name="Google Shape;14479;p22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0" name="Google Shape;14480;p22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1" name="Google Shape;14481;p22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2" name="Google Shape;14482;p22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3" name="Google Shape;14483;p22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4" name="Google Shape;14484;p22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5" name="Google Shape;14485;p22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6" name="Google Shape;14486;p22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7" name="Google Shape;14487;p22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8" name="Google Shape;14488;p22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9" name="Google Shape;14489;p22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0" name="Google Shape;14490;p22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1" name="Google Shape;14491;p22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2" name="Google Shape;14492;p22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3" name="Google Shape;14493;p22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4" name="Google Shape;14494;p22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5" name="Google Shape;14495;p22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6" name="Google Shape;14496;p22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7" name="Google Shape;14497;p22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8" name="Google Shape;14498;p22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9" name="Google Shape;14499;p22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0" name="Google Shape;14500;p22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1" name="Google Shape;14501;p22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2" name="Google Shape;14502;p22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3" name="Google Shape;14503;p22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4" name="Google Shape;14504;p22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5" name="Google Shape;14505;p22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6" name="Google Shape;14506;p22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7" name="Google Shape;14507;p22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8" name="Google Shape;14508;p22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9" name="Google Shape;14509;p22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0" name="Google Shape;14510;p22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1" name="Google Shape;14511;p22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2" name="Google Shape;14512;p22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3" name="Google Shape;14513;p22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4" name="Google Shape;14514;p22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5" name="Google Shape;14515;p22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6" name="Google Shape;14516;p22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7" name="Google Shape;14517;p22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8" name="Google Shape;14518;p22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9" name="Google Shape;14519;p22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0" name="Google Shape;14520;p22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1" name="Google Shape;14521;p22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2" name="Google Shape;14522;p22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3" name="Google Shape;14523;p22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4" name="Google Shape;14524;p22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5" name="Google Shape;14525;p22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6" name="Google Shape;14526;p22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7" name="Google Shape;14527;p22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8" name="Google Shape;14528;p22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9" name="Google Shape;14529;p22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0" name="Google Shape;14530;p22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1" name="Google Shape;14531;p22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2" name="Google Shape;14532;p22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3" name="Google Shape;14533;p22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4" name="Google Shape;14534;p22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5" name="Google Shape;14535;p22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6" name="Google Shape;14536;p22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7" name="Google Shape;14537;p22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8" name="Google Shape;14538;p22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9" name="Google Shape;14539;p22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0" name="Google Shape;14540;p22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1" name="Google Shape;14541;p22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2" name="Google Shape;14542;p22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3" name="Google Shape;14543;p22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4" name="Google Shape;14544;p22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5" name="Google Shape;14545;p22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6" name="Google Shape;14546;p22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7" name="Google Shape;14547;p22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8" name="Google Shape;14548;p22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9" name="Google Shape;14549;p22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0" name="Google Shape;14550;p22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1" name="Google Shape;14551;p22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2" name="Google Shape;14552;p22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3" name="Google Shape;14553;p22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4" name="Google Shape;14554;p22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5" name="Google Shape;14555;p22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6" name="Google Shape;14556;p22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7" name="Google Shape;14557;p22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8" name="Google Shape;14558;p22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9" name="Google Shape;14559;p22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0" name="Google Shape;14560;p22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1" name="Google Shape;14561;p22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2" name="Google Shape;14562;p22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3" name="Google Shape;14563;p22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4" name="Google Shape;14564;p22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5" name="Google Shape;14565;p22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6" name="Google Shape;14566;p22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7" name="Google Shape;14567;p22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8" name="Google Shape;14568;p22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9" name="Google Shape;14569;p22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0" name="Google Shape;14570;p22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1" name="Google Shape;14571;p22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2" name="Google Shape;14572;p22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3" name="Google Shape;14573;p22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4" name="Google Shape;14574;p22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5" name="Google Shape;14575;p22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6" name="Google Shape;14576;p22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7" name="Google Shape;14577;p22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8" name="Google Shape;14578;p22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9" name="Google Shape;14579;p22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0" name="Google Shape;14580;p22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1" name="Google Shape;14581;p22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2" name="Google Shape;14582;p22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3" name="Google Shape;14583;p22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4" name="Google Shape;14584;p22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5" name="Google Shape;14585;p22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6" name="Google Shape;14586;p22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7" name="Google Shape;14587;p22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8" name="Google Shape;14588;p22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9" name="Google Shape;14589;p22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0" name="Google Shape;14590;p22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1" name="Google Shape;14591;p22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2" name="Google Shape;14592;p22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3" name="Google Shape;14593;p22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4" name="Google Shape;14594;p22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5" name="Google Shape;14595;p22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6" name="Google Shape;14596;p22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7" name="Google Shape;14597;p22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8" name="Google Shape;14598;p22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9" name="Google Shape;14599;p22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0" name="Google Shape;14600;p22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1" name="Google Shape;14601;p22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2" name="Google Shape;14602;p22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3" name="Google Shape;14603;p22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4" name="Google Shape;14604;p22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5" name="Google Shape;14605;p22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6" name="Google Shape;14606;p22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7" name="Google Shape;14607;p22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8" name="Google Shape;14608;p22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9" name="Google Shape;14609;p22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0" name="Google Shape;14610;p22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1" name="Google Shape;14611;p22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2" name="Google Shape;14612;p22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3" name="Google Shape;14613;p22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4" name="Google Shape;14614;p22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5" name="Google Shape;14615;p22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6" name="Google Shape;14616;p22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7" name="Google Shape;14617;p22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8" name="Google Shape;14618;p22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9" name="Google Shape;14619;p22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0" name="Google Shape;14620;p22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1" name="Google Shape;14621;p22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2" name="Google Shape;14622;p22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3" name="Google Shape;14623;p22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4" name="Google Shape;14624;p22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5" name="Google Shape;14625;p22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6" name="Google Shape;14626;p22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7" name="Google Shape;14627;p22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8" name="Google Shape;14628;p22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9" name="Google Shape;14629;p22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0" name="Google Shape;14630;p22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1" name="Google Shape;14631;p22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2" name="Google Shape;14632;p22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3" name="Google Shape;14633;p22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4" name="Google Shape;14634;p22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5" name="Google Shape;14635;p22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6" name="Google Shape;14636;p22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7" name="Google Shape;14637;p22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8" name="Google Shape;14638;p22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9" name="Google Shape;14639;p22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0" name="Google Shape;14640;p22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1" name="Google Shape;14641;p22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2" name="Google Shape;14642;p22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3" name="Google Shape;14643;p22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4" name="Google Shape;14644;p22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5" name="Google Shape;14645;p22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6" name="Google Shape;14646;p22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7" name="Google Shape;14647;p22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8" name="Google Shape;14648;p22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9" name="Google Shape;14649;p22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0" name="Google Shape;14650;p22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1" name="Google Shape;14651;p22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2" name="Google Shape;14652;p22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3" name="Google Shape;14653;p22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4" name="Google Shape;14654;p22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5" name="Google Shape;14655;p22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6" name="Google Shape;14656;p22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7" name="Google Shape;14657;p22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8" name="Google Shape;14658;p22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9" name="Google Shape;14659;p22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0" name="Google Shape;14660;p22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1" name="Google Shape;14661;p22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2" name="Google Shape;14662;p22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3" name="Google Shape;14663;p22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4" name="Google Shape;14664;p22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14665;p22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6" name="Google Shape;14666;p22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7" name="Google Shape;14667;p22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8" name="Google Shape;14668;p22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9" name="Google Shape;14669;p22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0" name="Google Shape;14670;p22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1" name="Google Shape;14671;p22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2" name="Google Shape;14672;p22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3" name="Google Shape;14673;p22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4" name="Google Shape;14674;p22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5" name="Google Shape;14675;p22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6" name="Google Shape;14676;p22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7" name="Google Shape;14677;p22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8" name="Google Shape;14678;p22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9" name="Google Shape;14679;p22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0" name="Google Shape;14680;p22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1" name="Google Shape;14681;p22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2" name="Google Shape;14682;p22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3" name="Google Shape;14683;p22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4" name="Google Shape;14684;p22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5" name="Google Shape;14685;p22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6" name="Google Shape;14686;p22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7" name="Google Shape;14687;p22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8" name="Google Shape;14688;p22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9" name="Google Shape;14689;p22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0" name="Google Shape;14690;p22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1" name="Google Shape;14691;p22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2" name="Google Shape;14692;p22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3" name="Google Shape;14693;p22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4" name="Google Shape;14694;p22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5" name="Google Shape;14695;p22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6" name="Google Shape;14696;p22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7" name="Google Shape;14697;p22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8" name="Google Shape;14698;p22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9" name="Google Shape;14699;p22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0" name="Google Shape;14700;p22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1" name="Google Shape;14701;p22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2" name="Google Shape;14702;p22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3" name="Google Shape;14703;p22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4" name="Google Shape;14704;p22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5" name="Google Shape;14705;p22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6" name="Google Shape;14706;p22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7" name="Google Shape;14707;p22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8" name="Google Shape;14708;p22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9" name="Google Shape;14709;p22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0" name="Google Shape;14710;p22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1" name="Google Shape;14711;p22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2" name="Google Shape;14712;p22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3" name="Google Shape;14713;p22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4" name="Google Shape;14714;p22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5" name="Google Shape;14715;p22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6" name="Google Shape;14716;p22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7" name="Google Shape;14717;p22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8" name="Google Shape;14718;p22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9" name="Google Shape;14719;p22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0" name="Google Shape;14720;p22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1" name="Google Shape;14721;p22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2" name="Google Shape;14722;p22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3" name="Google Shape;14723;p22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24" name="Google Shape;14724;p22"/>
            <p:cNvGrpSpPr/>
            <p:nvPr/>
          </p:nvGrpSpPr>
          <p:grpSpPr>
            <a:xfrm>
              <a:off x="8561625" y="3528050"/>
              <a:ext cx="1010475" cy="995525"/>
              <a:chOff x="885350" y="1936275"/>
              <a:chExt cx="1010475" cy="995525"/>
            </a:xfrm>
          </p:grpSpPr>
          <p:sp>
            <p:nvSpPr>
              <p:cNvPr id="14725" name="Google Shape;14725;p22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6" name="Google Shape;14726;p22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7" name="Google Shape;14727;p22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8" name="Google Shape;14728;p22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9" name="Google Shape;14729;p22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0" name="Google Shape;14730;p22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1" name="Google Shape;14731;p22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2" name="Google Shape;14732;p22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3" name="Google Shape;14733;p22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4" name="Google Shape;14734;p22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5" name="Google Shape;14735;p22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6" name="Google Shape;14736;p22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7" name="Google Shape;14737;p22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8" name="Google Shape;14738;p22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9" name="Google Shape;14739;p22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0" name="Google Shape;14740;p22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1" name="Google Shape;14741;p22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2" name="Google Shape;14742;p22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3" name="Google Shape;14743;p22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4" name="Google Shape;14744;p22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5" name="Google Shape;14745;p22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6" name="Google Shape;14746;p22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7" name="Google Shape;14747;p22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8" name="Google Shape;14748;p22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9" name="Google Shape;14749;p22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0" name="Google Shape;14750;p22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1" name="Google Shape;14751;p22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2" name="Google Shape;14752;p22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3" name="Google Shape;14753;p22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4" name="Google Shape;14754;p22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5" name="Google Shape;14755;p22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6" name="Google Shape;14756;p22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7" name="Google Shape;14757;p22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8" name="Google Shape;14758;p22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9" name="Google Shape;14759;p22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0" name="Google Shape;14760;p22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1" name="Google Shape;14761;p22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2" name="Google Shape;14762;p22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3" name="Google Shape;14763;p22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4" name="Google Shape;14764;p22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5" name="Google Shape;14765;p22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6" name="Google Shape;14766;p22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7" name="Google Shape;14767;p22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8" name="Google Shape;14768;p22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9" name="Google Shape;14769;p22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0" name="Google Shape;14770;p22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1" name="Google Shape;14771;p22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2" name="Google Shape;14772;p22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3" name="Google Shape;14773;p22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4" name="Google Shape;14774;p22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5" name="Google Shape;14775;p22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6" name="Google Shape;14776;p22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7" name="Google Shape;14777;p22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8" name="Google Shape;14778;p22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9" name="Google Shape;14779;p22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0" name="Google Shape;14780;p22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1" name="Google Shape;14781;p22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2" name="Google Shape;14782;p22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3" name="Google Shape;14783;p22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4" name="Google Shape;14784;p22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5" name="Google Shape;14785;p22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6" name="Google Shape;14786;p22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7" name="Google Shape;14787;p22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8" name="Google Shape;14788;p22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9" name="Google Shape;14789;p22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0" name="Google Shape;14790;p22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1" name="Google Shape;14791;p22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2" name="Google Shape;14792;p22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3" name="Google Shape;14793;p22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4" name="Google Shape;14794;p22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5" name="Google Shape;14795;p22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6" name="Google Shape;14796;p22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7" name="Google Shape;14797;p22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8" name="Google Shape;14798;p22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9" name="Google Shape;14799;p22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0" name="Google Shape;14800;p22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1" name="Google Shape;14801;p22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2" name="Google Shape;14802;p22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3" name="Google Shape;14803;p22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4" name="Google Shape;14804;p22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5" name="Google Shape;14805;p22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6" name="Google Shape;14806;p22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7" name="Google Shape;14807;p22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8" name="Google Shape;14808;p22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9" name="Google Shape;14809;p22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0" name="Google Shape;14810;p22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1" name="Google Shape;14811;p22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2" name="Google Shape;14812;p22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3" name="Google Shape;14813;p22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4" name="Google Shape;14814;p22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5" name="Google Shape;14815;p22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6" name="Google Shape;14816;p22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7" name="Google Shape;14817;p22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8" name="Google Shape;14818;p22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9" name="Google Shape;14819;p22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0" name="Google Shape;14820;p22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1" name="Google Shape;14821;p22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2" name="Google Shape;14822;p22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3" name="Google Shape;14823;p22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4" name="Google Shape;14824;p22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5" name="Google Shape;14825;p22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6" name="Google Shape;14826;p22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7" name="Google Shape;14827;p22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8" name="Google Shape;14828;p22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9" name="Google Shape;14829;p22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0" name="Google Shape;14830;p22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1" name="Google Shape;14831;p22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2" name="Google Shape;14832;p22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3" name="Google Shape;14833;p22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4" name="Google Shape;14834;p22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5" name="Google Shape;14835;p22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6" name="Google Shape;14836;p22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7" name="Google Shape;14837;p22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8" name="Google Shape;14838;p22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9" name="Google Shape;14839;p22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0" name="Google Shape;14840;p22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1" name="Google Shape;14841;p22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2" name="Google Shape;14842;p22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3" name="Google Shape;14843;p22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4" name="Google Shape;14844;p22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5" name="Google Shape;14845;p22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6" name="Google Shape;14846;p22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7" name="Google Shape;14847;p22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8" name="Google Shape;14848;p22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9" name="Google Shape;14849;p22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0" name="Google Shape;14850;p22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1" name="Google Shape;14851;p22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2" name="Google Shape;14852;p22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3" name="Google Shape;14853;p22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4" name="Google Shape;14854;p22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5" name="Google Shape;14855;p22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6" name="Google Shape;14856;p22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7" name="Google Shape;14857;p22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8" name="Google Shape;14858;p22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9" name="Google Shape;14859;p22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0" name="Google Shape;14860;p22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1" name="Google Shape;14861;p22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2" name="Google Shape;14862;p22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3" name="Google Shape;14863;p22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4" name="Google Shape;14864;p22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5" name="Google Shape;14865;p22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6" name="Google Shape;14866;p22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7" name="Google Shape;14867;p22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8" name="Google Shape;14868;p22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9" name="Google Shape;14869;p22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0" name="Google Shape;14870;p22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1" name="Google Shape;14871;p22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2" name="Google Shape;14872;p22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3" name="Google Shape;14873;p22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4" name="Google Shape;14874;p22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5" name="Google Shape;14875;p22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6" name="Google Shape;14876;p22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7" name="Google Shape;14877;p22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8" name="Google Shape;14878;p22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9" name="Google Shape;14879;p22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0" name="Google Shape;14880;p22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1" name="Google Shape;14881;p22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2" name="Google Shape;14882;p22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3" name="Google Shape;14883;p22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4" name="Google Shape;14884;p22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5" name="Google Shape;14885;p22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6" name="Google Shape;14886;p22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7" name="Google Shape;14887;p22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8" name="Google Shape;14888;p22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9" name="Google Shape;14889;p22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0" name="Google Shape;14890;p22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1" name="Google Shape;14891;p22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2" name="Google Shape;14892;p22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3" name="Google Shape;14893;p22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4" name="Google Shape;14894;p22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5" name="Google Shape;14895;p22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6" name="Google Shape;14896;p22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7" name="Google Shape;14897;p22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8" name="Google Shape;14898;p22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9" name="Google Shape;14899;p22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0" name="Google Shape;14900;p22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1" name="Google Shape;14901;p22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2" name="Google Shape;14902;p22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3" name="Google Shape;14903;p22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4" name="Google Shape;14904;p22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5" name="Google Shape;14905;p22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6" name="Google Shape;14906;p22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7" name="Google Shape;14907;p22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8" name="Google Shape;14908;p22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9" name="Google Shape;14909;p22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0" name="Google Shape;14910;p22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1" name="Google Shape;14911;p22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2" name="Google Shape;14912;p22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3" name="Google Shape;14913;p22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4" name="Google Shape;14914;p22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5" name="Google Shape;14915;p22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6" name="Google Shape;14916;p22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7" name="Google Shape;14917;p22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8" name="Google Shape;14918;p22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9" name="Google Shape;14919;p22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0" name="Google Shape;14920;p22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1" name="Google Shape;14921;p22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2" name="Google Shape;14922;p22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3" name="Google Shape;14923;p22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4" name="Google Shape;14924;p22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5" name="Google Shape;14925;p22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6" name="Google Shape;14926;p22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7" name="Google Shape;14927;p22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8" name="Google Shape;14928;p22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9" name="Google Shape;14929;p22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0" name="Google Shape;14930;p22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1" name="Google Shape;14931;p22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2" name="Google Shape;14932;p22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3" name="Google Shape;14933;p22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4" name="Google Shape;14934;p22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AND_TWO_COLUMNS_1">
    <p:spTree>
      <p:nvGrpSpPr>
        <p:cNvPr id="1" name="Shape 14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36" name="Google Shape;14936;p2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37" name="Google Shape;14937;p23"/>
          <p:cNvSpPr txBox="1">
            <a:spLocks noGrp="1"/>
          </p:cNvSpPr>
          <p:nvPr>
            <p:ph type="subTitle" idx="1"/>
          </p:nvPr>
        </p:nvSpPr>
        <p:spPr>
          <a:xfrm>
            <a:off x="1290775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38" name="Google Shape;14938;p23"/>
          <p:cNvSpPr txBox="1">
            <a:spLocks noGrp="1"/>
          </p:cNvSpPr>
          <p:nvPr>
            <p:ph type="subTitle" idx="2"/>
          </p:nvPr>
        </p:nvSpPr>
        <p:spPr>
          <a:xfrm>
            <a:off x="4945650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39" name="Google Shape;14939;p23"/>
          <p:cNvSpPr txBox="1">
            <a:spLocks noGrp="1"/>
          </p:cNvSpPr>
          <p:nvPr>
            <p:ph type="title" hasCustomPrompt="1"/>
          </p:nvPr>
        </p:nvSpPr>
        <p:spPr>
          <a:xfrm>
            <a:off x="1290775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40" name="Google Shape;14940;p23"/>
          <p:cNvSpPr txBox="1">
            <a:spLocks noGrp="1"/>
          </p:cNvSpPr>
          <p:nvPr>
            <p:ph type="title" idx="3" hasCustomPrompt="1"/>
          </p:nvPr>
        </p:nvSpPr>
        <p:spPr>
          <a:xfrm>
            <a:off x="4945650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41" name="Google Shape;14941;p23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43" name="Google Shape;14943;p2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44" name="Google Shape;14944;p24"/>
          <p:cNvSpPr txBox="1">
            <a:spLocks noGrp="1"/>
          </p:cNvSpPr>
          <p:nvPr>
            <p:ph type="subTitle" idx="1"/>
          </p:nvPr>
        </p:nvSpPr>
        <p:spPr>
          <a:xfrm>
            <a:off x="720000" y="2369780"/>
            <a:ext cx="37854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45" name="Google Shape;14945;p24"/>
          <p:cNvSpPr txBox="1">
            <a:spLocks noGrp="1"/>
          </p:cNvSpPr>
          <p:nvPr>
            <p:ph type="subTitle" idx="2"/>
          </p:nvPr>
        </p:nvSpPr>
        <p:spPr>
          <a:xfrm rot="-1090">
            <a:off x="720000" y="4184140"/>
            <a:ext cx="3785400" cy="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46" name="Google Shape;14946;p24"/>
          <p:cNvSpPr/>
          <p:nvPr/>
        </p:nvSpPr>
        <p:spPr>
          <a:xfrm>
            <a:off x="4967938" y="-33216"/>
            <a:ext cx="308575" cy="2240950"/>
          </a:xfrm>
          <a:custGeom>
            <a:avLst/>
            <a:gdLst/>
            <a:ahLst/>
            <a:cxnLst/>
            <a:rect l="l" t="t" r="r" b="b"/>
            <a:pathLst>
              <a:path w="12343" h="89638" fill="none" extrusionOk="0">
                <a:moveTo>
                  <a:pt x="12342" y="1"/>
                </a:moveTo>
                <a:lnTo>
                  <a:pt x="12342" y="22878"/>
                </a:lnTo>
                <a:lnTo>
                  <a:pt x="1643" y="33083"/>
                </a:lnTo>
                <a:lnTo>
                  <a:pt x="0" y="8963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7" name="Google Shape;14947;p24"/>
          <p:cNvSpPr/>
          <p:nvPr/>
        </p:nvSpPr>
        <p:spPr>
          <a:xfrm>
            <a:off x="4908763" y="-70241"/>
            <a:ext cx="289550" cy="1118650"/>
          </a:xfrm>
          <a:custGeom>
            <a:avLst/>
            <a:gdLst/>
            <a:ahLst/>
            <a:cxnLst/>
            <a:rect l="l" t="t" r="r" b="b"/>
            <a:pathLst>
              <a:path w="11582" h="44746" fill="none" extrusionOk="0">
                <a:moveTo>
                  <a:pt x="11581" y="0"/>
                </a:moveTo>
                <a:lnTo>
                  <a:pt x="11581" y="19751"/>
                </a:lnTo>
                <a:lnTo>
                  <a:pt x="0" y="31334"/>
                </a:lnTo>
                <a:lnTo>
                  <a:pt x="0" y="4474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8" name="Google Shape;14948;p24"/>
          <p:cNvSpPr/>
          <p:nvPr/>
        </p:nvSpPr>
        <p:spPr>
          <a:xfrm>
            <a:off x="5146863" y="-70241"/>
            <a:ext cx="257175" cy="1796525"/>
          </a:xfrm>
          <a:custGeom>
            <a:avLst/>
            <a:gdLst/>
            <a:ahLst/>
            <a:cxnLst/>
            <a:rect l="l" t="t" r="r" b="b"/>
            <a:pathLst>
              <a:path w="10287" h="71861" fill="none" extrusionOk="0">
                <a:moveTo>
                  <a:pt x="10287" y="0"/>
                </a:moveTo>
                <a:lnTo>
                  <a:pt x="10287" y="33081"/>
                </a:lnTo>
                <a:lnTo>
                  <a:pt x="0" y="43369"/>
                </a:lnTo>
                <a:lnTo>
                  <a:pt x="0" y="7186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9" name="Google Shape;14949;p24"/>
          <p:cNvSpPr/>
          <p:nvPr/>
        </p:nvSpPr>
        <p:spPr>
          <a:xfrm>
            <a:off x="4851188" y="-41466"/>
            <a:ext cx="240150" cy="666025"/>
          </a:xfrm>
          <a:custGeom>
            <a:avLst/>
            <a:gdLst/>
            <a:ahLst/>
            <a:cxnLst/>
            <a:rect l="l" t="t" r="r" b="b"/>
            <a:pathLst>
              <a:path w="9606" h="26641" fill="none" extrusionOk="0">
                <a:moveTo>
                  <a:pt x="9606" y="1"/>
                </a:moveTo>
                <a:lnTo>
                  <a:pt x="9606" y="17036"/>
                </a:lnTo>
                <a:lnTo>
                  <a:pt x="1" y="2664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0" name="Google Shape;14950;p24"/>
          <p:cNvSpPr/>
          <p:nvPr/>
        </p:nvSpPr>
        <p:spPr>
          <a:xfrm rot="10800000" flipH="1">
            <a:off x="197975" y="3600537"/>
            <a:ext cx="208925" cy="1686500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1" name="Google Shape;14951;p24"/>
          <p:cNvSpPr/>
          <p:nvPr/>
        </p:nvSpPr>
        <p:spPr>
          <a:xfrm rot="10800000" flipH="1">
            <a:off x="278900" y="3865587"/>
            <a:ext cx="208925" cy="1440650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2" name="Google Shape;14952;p24"/>
          <p:cNvSpPr txBox="1"/>
          <p:nvPr/>
        </p:nvSpPr>
        <p:spPr>
          <a:xfrm>
            <a:off x="1242625" y="3500910"/>
            <a:ext cx="2740200" cy="7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 including icons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953" name="Google Shape;14953;p24"/>
          <p:cNvSpPr txBox="1">
            <a:spLocks noGrp="1"/>
          </p:cNvSpPr>
          <p:nvPr>
            <p:ph type="ctrTitle"/>
          </p:nvPr>
        </p:nvSpPr>
        <p:spPr>
          <a:xfrm>
            <a:off x="720051" y="539950"/>
            <a:ext cx="37854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4954" name="Google Shape;14954;p24"/>
          <p:cNvGrpSpPr/>
          <p:nvPr/>
        </p:nvGrpSpPr>
        <p:grpSpPr>
          <a:xfrm>
            <a:off x="7053076" y="2107916"/>
            <a:ext cx="4184450" cy="4096676"/>
            <a:chOff x="367000" y="3270000"/>
            <a:chExt cx="1028550" cy="1006975"/>
          </a:xfrm>
        </p:grpSpPr>
        <p:sp>
          <p:nvSpPr>
            <p:cNvPr id="14955" name="Google Shape;14955;p24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24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24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24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24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24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24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24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24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24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24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24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24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24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24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24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24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24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24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24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24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24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24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24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24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24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24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24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24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24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24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24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24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24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24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24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24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24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24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24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24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24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24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24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24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24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24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24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24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24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24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24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24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24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24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24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24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24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24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24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24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24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24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24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24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24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24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24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24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24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24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24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24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24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24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24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24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24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24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24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24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24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24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24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24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24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24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24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24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24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24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24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24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24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24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24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24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24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24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24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24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24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24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24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24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24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24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24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24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24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24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24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24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24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24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24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24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24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24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24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24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24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24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24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24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24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24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24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24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24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24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24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24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24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24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24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24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24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24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24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24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24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24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24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24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24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24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24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24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24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24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24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24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24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24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24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24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24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24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24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24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24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24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24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24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24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24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24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24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24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24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24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24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24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24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24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24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24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24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24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24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24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24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24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24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24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24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24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24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24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24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24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24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24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24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24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24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24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24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24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24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24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24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24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24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24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24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24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24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24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24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24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24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24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24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24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24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24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24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24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24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24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24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24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24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24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24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24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24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24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24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24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24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24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24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24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24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24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24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24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24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24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24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24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24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24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24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24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24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24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24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24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24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24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24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24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24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24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24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24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24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24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24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24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24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24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24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24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24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24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24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24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24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24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24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24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24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24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24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24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24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24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24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24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24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24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24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24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24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24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24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24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24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24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24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24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24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24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24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24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24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24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24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8" name="Google Shape;15258;p24"/>
          <p:cNvGrpSpPr/>
          <p:nvPr/>
        </p:nvGrpSpPr>
        <p:grpSpPr>
          <a:xfrm>
            <a:off x="4431970" y="3495110"/>
            <a:ext cx="2355385" cy="2216802"/>
            <a:chOff x="1425100" y="3295850"/>
            <a:chExt cx="1004900" cy="945775"/>
          </a:xfrm>
        </p:grpSpPr>
        <p:sp>
          <p:nvSpPr>
            <p:cNvPr id="15259" name="Google Shape;15259;p24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24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24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24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24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24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24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24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24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24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24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24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24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24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24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24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24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24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24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24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24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24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24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24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24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24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24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24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24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24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24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24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24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24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24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24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24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24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24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24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24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24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24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24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24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24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24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24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24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24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24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24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24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24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24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24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24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24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24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24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24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24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24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24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24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24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24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24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24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24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24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24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24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24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24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24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24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24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24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24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24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24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24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24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24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24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24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24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24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24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24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24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24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24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24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24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24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24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24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24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24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24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24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24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24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24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24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24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24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24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24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24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24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24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24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24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24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24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24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24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24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24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24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24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24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24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24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24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24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24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24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24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24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24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24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24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24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24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24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24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24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24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24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24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24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24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24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24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24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24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24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24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24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24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24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24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24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24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24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24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24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24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24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24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24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24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24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24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24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24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24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24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24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24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24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24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24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24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24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24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24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24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24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24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24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24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24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24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24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24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24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24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24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24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24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24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24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24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24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24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24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24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24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24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24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24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24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24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24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24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24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24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24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24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24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24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24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24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24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24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24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24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24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24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24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24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24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24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24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24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24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24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24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24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24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24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24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24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24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24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24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24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24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24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24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24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24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24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24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24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24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24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24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24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24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24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24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24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24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24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24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24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24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24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24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24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24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24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24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24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24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24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24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24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24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24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24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24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24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24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24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24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24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24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24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24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24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24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24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24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24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24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24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24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24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24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24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24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24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24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24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24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24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24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24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24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24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24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24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24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24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24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1" name="Google Shape;15571;p24"/>
          <p:cNvGrpSpPr/>
          <p:nvPr/>
        </p:nvGrpSpPr>
        <p:grpSpPr>
          <a:xfrm>
            <a:off x="5902450" y="-225498"/>
            <a:ext cx="2368452" cy="2333411"/>
            <a:chOff x="885350" y="1936275"/>
            <a:chExt cx="1010475" cy="995525"/>
          </a:xfrm>
        </p:grpSpPr>
        <p:sp>
          <p:nvSpPr>
            <p:cNvPr id="15572" name="Google Shape;15572;p24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24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24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24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24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24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24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24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24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24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24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24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24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24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24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24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24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24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24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24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24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24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24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24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24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24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24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24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24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24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24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24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24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24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24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24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24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24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24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24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24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24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24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24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24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24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24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24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24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24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24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24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24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24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24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24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24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24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24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24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24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24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24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24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24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24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24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24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24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24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24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24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24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24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24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24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24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24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24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24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24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24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24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24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24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24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24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24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24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24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24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24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24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24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24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24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24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24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24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24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24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24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24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24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24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24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24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24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24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24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24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24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24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24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24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24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24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24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24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24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24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24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24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24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24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24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24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24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24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24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24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24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24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24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24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24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24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24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24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24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24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24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24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24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24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24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24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24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24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24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24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24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24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24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24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24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24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24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24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24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24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24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24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24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24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24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24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24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24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24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24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24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24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24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24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24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24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24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24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24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24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24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24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24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24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24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24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24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24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24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24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24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24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24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24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24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24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24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24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24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24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24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24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24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24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24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24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24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24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24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83" name="Google Shape;15783;p2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spTree>
      <p:nvGrpSpPr>
        <p:cNvPr id="1" name="Shape 15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85" name="Google Shape;15785;p2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86" name="Google Shape;15786;p26"/>
          <p:cNvGrpSpPr/>
          <p:nvPr/>
        </p:nvGrpSpPr>
        <p:grpSpPr>
          <a:xfrm>
            <a:off x="-552477" y="-437200"/>
            <a:ext cx="10083363" cy="5847273"/>
            <a:chOff x="-552477" y="-437200"/>
            <a:chExt cx="10083363" cy="5847273"/>
          </a:xfrm>
        </p:grpSpPr>
        <p:sp>
          <p:nvSpPr>
            <p:cNvPr id="15787" name="Google Shape;15787;p26"/>
            <p:cNvSpPr/>
            <p:nvPr/>
          </p:nvSpPr>
          <p:spPr>
            <a:xfrm rot="5400000">
              <a:off x="7980600" y="2856788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26"/>
            <p:cNvSpPr/>
            <p:nvPr/>
          </p:nvSpPr>
          <p:spPr>
            <a:xfrm rot="5400000">
              <a:off x="7608750" y="35989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26"/>
            <p:cNvSpPr/>
            <p:nvPr/>
          </p:nvSpPr>
          <p:spPr>
            <a:xfrm>
              <a:off x="6243650" y="-158750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26"/>
            <p:cNvSpPr/>
            <p:nvPr/>
          </p:nvSpPr>
          <p:spPr>
            <a:xfrm>
              <a:off x="2726700" y="-236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26"/>
            <p:cNvSpPr/>
            <p:nvPr/>
          </p:nvSpPr>
          <p:spPr>
            <a:xfrm>
              <a:off x="2787400" y="1042050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26"/>
            <p:cNvSpPr/>
            <p:nvPr/>
          </p:nvSpPr>
          <p:spPr>
            <a:xfrm>
              <a:off x="6388675" y="664175"/>
              <a:ext cx="164600" cy="1179350"/>
            </a:xfrm>
            <a:custGeom>
              <a:avLst/>
              <a:gdLst/>
              <a:ahLst/>
              <a:cxnLst/>
              <a:rect l="l" t="t" r="r" b="b"/>
              <a:pathLst>
                <a:path w="6584" h="47174" fill="none" extrusionOk="0">
                  <a:moveTo>
                    <a:pt x="6583" y="0"/>
                  </a:moveTo>
                  <a:lnTo>
                    <a:pt x="1" y="6583"/>
                  </a:lnTo>
                  <a:lnTo>
                    <a:pt x="1" y="4717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26"/>
            <p:cNvSpPr/>
            <p:nvPr/>
          </p:nvSpPr>
          <p:spPr>
            <a:xfrm>
              <a:off x="2840875" y="-4835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26"/>
            <p:cNvSpPr/>
            <p:nvPr/>
          </p:nvSpPr>
          <p:spPr>
            <a:xfrm rot="5400000">
              <a:off x="8212538" y="33270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26"/>
            <p:cNvSpPr/>
            <p:nvPr/>
          </p:nvSpPr>
          <p:spPr>
            <a:xfrm rot="5400000">
              <a:off x="8354663" y="35309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96" name="Google Shape;15796;p26"/>
            <p:cNvGrpSpPr/>
            <p:nvPr/>
          </p:nvGrpSpPr>
          <p:grpSpPr>
            <a:xfrm>
              <a:off x="601275" y="-437200"/>
              <a:ext cx="1028550" cy="1006975"/>
              <a:chOff x="367000" y="3270000"/>
              <a:chExt cx="1028550" cy="1006975"/>
            </a:xfrm>
          </p:grpSpPr>
          <p:sp>
            <p:nvSpPr>
              <p:cNvPr id="15797" name="Google Shape;15797;p26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8" name="Google Shape;15798;p26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9" name="Google Shape;15799;p26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0" name="Google Shape;15800;p26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1" name="Google Shape;15801;p26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2" name="Google Shape;15802;p26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3" name="Google Shape;15803;p26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4" name="Google Shape;15804;p26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5" name="Google Shape;15805;p26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6" name="Google Shape;15806;p26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7" name="Google Shape;15807;p26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8" name="Google Shape;15808;p26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9" name="Google Shape;15809;p26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0" name="Google Shape;15810;p26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1" name="Google Shape;15811;p26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2" name="Google Shape;15812;p26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3" name="Google Shape;15813;p26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4" name="Google Shape;15814;p26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5" name="Google Shape;15815;p26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6" name="Google Shape;15816;p26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7" name="Google Shape;15817;p26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8" name="Google Shape;15818;p26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9" name="Google Shape;15819;p26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0" name="Google Shape;15820;p26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1" name="Google Shape;15821;p26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2" name="Google Shape;15822;p26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3" name="Google Shape;15823;p26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4" name="Google Shape;15824;p26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5" name="Google Shape;15825;p26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6" name="Google Shape;15826;p26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7" name="Google Shape;15827;p26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8" name="Google Shape;15828;p26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9" name="Google Shape;15829;p26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0" name="Google Shape;15830;p26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1" name="Google Shape;15831;p26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2" name="Google Shape;15832;p26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3" name="Google Shape;15833;p26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4" name="Google Shape;15834;p26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5" name="Google Shape;15835;p26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6" name="Google Shape;15836;p26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7" name="Google Shape;15837;p26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8" name="Google Shape;15838;p26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9" name="Google Shape;15839;p26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0" name="Google Shape;15840;p26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1" name="Google Shape;15841;p26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2" name="Google Shape;15842;p26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3" name="Google Shape;15843;p26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4" name="Google Shape;15844;p26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5" name="Google Shape;15845;p26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6" name="Google Shape;15846;p26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7" name="Google Shape;15847;p26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8" name="Google Shape;15848;p26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9" name="Google Shape;15849;p26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0" name="Google Shape;15850;p26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1" name="Google Shape;15851;p26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2" name="Google Shape;15852;p26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3" name="Google Shape;15853;p26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4" name="Google Shape;15854;p26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5" name="Google Shape;15855;p26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6" name="Google Shape;15856;p26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7" name="Google Shape;15857;p26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8" name="Google Shape;15858;p26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9" name="Google Shape;15859;p26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0" name="Google Shape;15860;p26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1" name="Google Shape;15861;p26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2" name="Google Shape;15862;p26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3" name="Google Shape;15863;p26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4" name="Google Shape;15864;p26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5" name="Google Shape;15865;p26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6" name="Google Shape;15866;p26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7" name="Google Shape;15867;p26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8" name="Google Shape;15868;p26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9" name="Google Shape;15869;p26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0" name="Google Shape;15870;p26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1" name="Google Shape;15871;p26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2" name="Google Shape;15872;p26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3" name="Google Shape;15873;p26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4" name="Google Shape;15874;p26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5" name="Google Shape;15875;p26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6" name="Google Shape;15876;p26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7" name="Google Shape;15877;p26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8" name="Google Shape;15878;p26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9" name="Google Shape;15879;p26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0" name="Google Shape;15880;p26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1" name="Google Shape;15881;p26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2" name="Google Shape;15882;p26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3" name="Google Shape;15883;p26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4" name="Google Shape;15884;p26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5" name="Google Shape;15885;p26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6" name="Google Shape;15886;p26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7" name="Google Shape;15887;p26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8" name="Google Shape;15888;p26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9" name="Google Shape;15889;p26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0" name="Google Shape;15890;p26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1" name="Google Shape;15891;p26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2" name="Google Shape;15892;p26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3" name="Google Shape;15893;p26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4" name="Google Shape;15894;p26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5" name="Google Shape;15895;p26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6" name="Google Shape;15896;p26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7" name="Google Shape;15897;p26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8" name="Google Shape;15898;p26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9" name="Google Shape;15899;p26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0" name="Google Shape;15900;p26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1" name="Google Shape;15901;p26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2" name="Google Shape;15902;p26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3" name="Google Shape;15903;p26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4" name="Google Shape;15904;p26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5" name="Google Shape;15905;p26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6" name="Google Shape;15906;p26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7" name="Google Shape;15907;p26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8" name="Google Shape;15908;p26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9" name="Google Shape;15909;p26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0" name="Google Shape;15910;p26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1" name="Google Shape;15911;p26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2" name="Google Shape;15912;p26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3" name="Google Shape;15913;p26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4" name="Google Shape;15914;p26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5" name="Google Shape;15915;p26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6" name="Google Shape;15916;p26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7" name="Google Shape;15917;p26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8" name="Google Shape;15918;p26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26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0" name="Google Shape;15920;p26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1" name="Google Shape;15921;p26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2" name="Google Shape;15922;p26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3" name="Google Shape;15923;p26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4" name="Google Shape;15924;p26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5" name="Google Shape;15925;p26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6" name="Google Shape;15926;p26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7" name="Google Shape;15927;p26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8" name="Google Shape;15928;p26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9" name="Google Shape;15929;p26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0" name="Google Shape;15930;p26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1" name="Google Shape;15931;p26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2" name="Google Shape;15932;p26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3" name="Google Shape;15933;p26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4" name="Google Shape;15934;p26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5" name="Google Shape;15935;p26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6" name="Google Shape;15936;p26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7" name="Google Shape;15937;p26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8" name="Google Shape;15938;p26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9" name="Google Shape;15939;p26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0" name="Google Shape;15940;p26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1" name="Google Shape;15941;p26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2" name="Google Shape;15942;p26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3" name="Google Shape;15943;p26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4" name="Google Shape;15944;p26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5" name="Google Shape;15945;p26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6" name="Google Shape;15946;p26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26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26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26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0" name="Google Shape;15950;p26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1" name="Google Shape;15951;p26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26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26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26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5" name="Google Shape;15955;p26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6" name="Google Shape;15956;p26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26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26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26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0" name="Google Shape;15960;p26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1" name="Google Shape;15961;p26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26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3" name="Google Shape;15963;p26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4" name="Google Shape;15964;p26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5" name="Google Shape;15965;p26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6" name="Google Shape;15966;p26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7" name="Google Shape;15967;p26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8" name="Google Shape;15968;p26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9" name="Google Shape;15969;p26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0" name="Google Shape;15970;p26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1" name="Google Shape;15971;p26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2" name="Google Shape;15972;p26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3" name="Google Shape;15973;p26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4" name="Google Shape;15974;p26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5" name="Google Shape;15975;p26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6" name="Google Shape;15976;p26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7" name="Google Shape;15977;p26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8" name="Google Shape;15978;p26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9" name="Google Shape;15979;p26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0" name="Google Shape;15980;p26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1" name="Google Shape;15981;p26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2" name="Google Shape;15982;p26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3" name="Google Shape;15983;p26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26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26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26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7" name="Google Shape;15987;p26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8" name="Google Shape;15988;p26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26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26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26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2" name="Google Shape;15992;p26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3" name="Google Shape;15993;p26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26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26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26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7" name="Google Shape;15997;p26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8" name="Google Shape;15998;p26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26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26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26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26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26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26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26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26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26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26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26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26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26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26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26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26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5" name="Google Shape;16015;p26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6" name="Google Shape;16016;p26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7" name="Google Shape;16017;p26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8" name="Google Shape;16018;p26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9" name="Google Shape;16019;p26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0" name="Google Shape;16020;p26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1" name="Google Shape;16021;p26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2" name="Google Shape;16022;p26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3" name="Google Shape;16023;p26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4" name="Google Shape;16024;p26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5" name="Google Shape;16025;p26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6" name="Google Shape;16026;p26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7" name="Google Shape;16027;p26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8" name="Google Shape;16028;p26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9" name="Google Shape;16029;p26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0" name="Google Shape;16030;p26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1" name="Google Shape;16031;p26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2" name="Google Shape;16032;p26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3" name="Google Shape;16033;p26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4" name="Google Shape;16034;p26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5" name="Google Shape;16035;p26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6" name="Google Shape;16036;p26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7" name="Google Shape;16037;p26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8" name="Google Shape;16038;p26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9" name="Google Shape;16039;p26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0" name="Google Shape;16040;p26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1" name="Google Shape;16041;p26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2" name="Google Shape;16042;p26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3" name="Google Shape;16043;p26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4" name="Google Shape;16044;p26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5" name="Google Shape;16045;p26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6" name="Google Shape;16046;p26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7" name="Google Shape;16047;p26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8" name="Google Shape;16048;p26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9" name="Google Shape;16049;p26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0" name="Google Shape;16050;p26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1" name="Google Shape;16051;p26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2" name="Google Shape;16052;p26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3" name="Google Shape;16053;p26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4" name="Google Shape;16054;p26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5" name="Google Shape;16055;p26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6" name="Google Shape;16056;p26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7" name="Google Shape;16057;p26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8" name="Google Shape;16058;p26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9" name="Google Shape;16059;p26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0" name="Google Shape;16060;p26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1" name="Google Shape;16061;p26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2" name="Google Shape;16062;p26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3" name="Google Shape;16063;p26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4" name="Google Shape;16064;p26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5" name="Google Shape;16065;p26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6" name="Google Shape;16066;p26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7" name="Google Shape;16067;p26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8" name="Google Shape;16068;p26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9" name="Google Shape;16069;p26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0" name="Google Shape;16070;p26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1" name="Google Shape;16071;p26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2" name="Google Shape;16072;p26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3" name="Google Shape;16073;p26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4" name="Google Shape;16074;p26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5" name="Google Shape;16075;p26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6" name="Google Shape;16076;p26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7" name="Google Shape;16077;p26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8" name="Google Shape;16078;p26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9" name="Google Shape;16079;p26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0" name="Google Shape;16080;p26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1" name="Google Shape;16081;p26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2" name="Google Shape;16082;p26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3" name="Google Shape;16083;p26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4" name="Google Shape;16084;p26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5" name="Google Shape;16085;p26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6" name="Google Shape;16086;p26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7" name="Google Shape;16087;p26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8" name="Google Shape;16088;p26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9" name="Google Shape;16089;p26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0" name="Google Shape;16090;p26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1" name="Google Shape;16091;p26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2" name="Google Shape;16092;p26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3" name="Google Shape;16093;p26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4" name="Google Shape;16094;p26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5" name="Google Shape;16095;p26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6" name="Google Shape;16096;p26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7" name="Google Shape;16097;p26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8" name="Google Shape;16098;p26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9" name="Google Shape;16099;p26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00" name="Google Shape;16100;p26"/>
            <p:cNvGrpSpPr/>
            <p:nvPr/>
          </p:nvGrpSpPr>
          <p:grpSpPr>
            <a:xfrm>
              <a:off x="-552477" y="3179085"/>
              <a:ext cx="2370459" cy="2230989"/>
              <a:chOff x="1425100" y="3295850"/>
              <a:chExt cx="1004900" cy="945775"/>
            </a:xfrm>
          </p:grpSpPr>
          <p:sp>
            <p:nvSpPr>
              <p:cNvPr id="16101" name="Google Shape;16101;p26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2" name="Google Shape;16102;p26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3" name="Google Shape;16103;p26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4" name="Google Shape;16104;p26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5" name="Google Shape;16105;p26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6" name="Google Shape;16106;p26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7" name="Google Shape;16107;p26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8" name="Google Shape;16108;p26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9" name="Google Shape;16109;p26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0" name="Google Shape;16110;p26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1" name="Google Shape;16111;p26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2" name="Google Shape;16112;p26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3" name="Google Shape;16113;p26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4" name="Google Shape;16114;p26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5" name="Google Shape;16115;p26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6" name="Google Shape;16116;p26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7" name="Google Shape;16117;p26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8" name="Google Shape;16118;p26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9" name="Google Shape;16119;p26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0" name="Google Shape;16120;p26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1" name="Google Shape;16121;p26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2" name="Google Shape;16122;p26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3" name="Google Shape;16123;p26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4" name="Google Shape;16124;p26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5" name="Google Shape;16125;p26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6" name="Google Shape;16126;p26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7" name="Google Shape;16127;p26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8" name="Google Shape;16128;p26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9" name="Google Shape;16129;p26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0" name="Google Shape;16130;p26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1" name="Google Shape;16131;p26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2" name="Google Shape;16132;p26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3" name="Google Shape;16133;p26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4" name="Google Shape;16134;p26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5" name="Google Shape;16135;p26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6" name="Google Shape;16136;p26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7" name="Google Shape;16137;p26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8" name="Google Shape;16138;p26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9" name="Google Shape;16139;p26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0" name="Google Shape;16140;p26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1" name="Google Shape;16141;p26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2" name="Google Shape;16142;p26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3" name="Google Shape;16143;p26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4" name="Google Shape;16144;p26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5" name="Google Shape;16145;p26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6" name="Google Shape;16146;p26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7" name="Google Shape;16147;p26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8" name="Google Shape;16148;p26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9" name="Google Shape;16149;p26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0" name="Google Shape;16150;p26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1" name="Google Shape;16151;p26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2" name="Google Shape;16152;p26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3" name="Google Shape;16153;p26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4" name="Google Shape;16154;p26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5" name="Google Shape;16155;p26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6" name="Google Shape;16156;p26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7" name="Google Shape;16157;p26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8" name="Google Shape;16158;p26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9" name="Google Shape;16159;p26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0" name="Google Shape;16160;p26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1" name="Google Shape;16161;p26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2" name="Google Shape;16162;p26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3" name="Google Shape;16163;p26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4" name="Google Shape;16164;p26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5" name="Google Shape;16165;p26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6" name="Google Shape;16166;p26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7" name="Google Shape;16167;p26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8" name="Google Shape;16168;p26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9" name="Google Shape;16169;p26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0" name="Google Shape;16170;p26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1" name="Google Shape;16171;p26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2" name="Google Shape;16172;p26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3" name="Google Shape;16173;p26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4" name="Google Shape;16174;p26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5" name="Google Shape;16175;p26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6" name="Google Shape;16176;p26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7" name="Google Shape;16177;p26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8" name="Google Shape;16178;p26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9" name="Google Shape;16179;p26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0" name="Google Shape;16180;p26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1" name="Google Shape;16181;p26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2" name="Google Shape;16182;p26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3" name="Google Shape;16183;p26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4" name="Google Shape;16184;p26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5" name="Google Shape;16185;p26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6" name="Google Shape;16186;p26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7" name="Google Shape;16187;p26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8" name="Google Shape;16188;p26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9" name="Google Shape;16189;p26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0" name="Google Shape;16190;p26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1" name="Google Shape;16191;p26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2" name="Google Shape;16192;p26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3" name="Google Shape;16193;p26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4" name="Google Shape;16194;p26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5" name="Google Shape;16195;p26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6" name="Google Shape;16196;p26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7" name="Google Shape;16197;p26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8" name="Google Shape;16198;p26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9" name="Google Shape;16199;p26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0" name="Google Shape;16200;p26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1" name="Google Shape;16201;p26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2" name="Google Shape;16202;p26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3" name="Google Shape;16203;p26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4" name="Google Shape;16204;p26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5" name="Google Shape;16205;p26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6" name="Google Shape;16206;p26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7" name="Google Shape;16207;p26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8" name="Google Shape;16208;p26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9" name="Google Shape;16209;p26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0" name="Google Shape;16210;p26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1" name="Google Shape;16211;p26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2" name="Google Shape;16212;p26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3" name="Google Shape;16213;p26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4" name="Google Shape;16214;p26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5" name="Google Shape;16215;p26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6" name="Google Shape;16216;p26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7" name="Google Shape;16217;p26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8" name="Google Shape;16218;p26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9" name="Google Shape;16219;p26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0" name="Google Shape;16220;p26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1" name="Google Shape;16221;p26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2" name="Google Shape;16222;p26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3" name="Google Shape;16223;p26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4" name="Google Shape;16224;p26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5" name="Google Shape;16225;p26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6" name="Google Shape;16226;p26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7" name="Google Shape;16227;p26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8" name="Google Shape;16228;p26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9" name="Google Shape;16229;p26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0" name="Google Shape;16230;p26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1" name="Google Shape;16231;p26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2" name="Google Shape;16232;p26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3" name="Google Shape;16233;p26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4" name="Google Shape;16234;p26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5" name="Google Shape;16235;p26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6" name="Google Shape;16236;p26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7" name="Google Shape;16237;p26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8" name="Google Shape;16238;p26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9" name="Google Shape;16239;p26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0" name="Google Shape;16240;p26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1" name="Google Shape;16241;p26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2" name="Google Shape;16242;p26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3" name="Google Shape;16243;p26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4" name="Google Shape;16244;p26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5" name="Google Shape;16245;p26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6" name="Google Shape;16246;p26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7" name="Google Shape;16247;p26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8" name="Google Shape;16248;p26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9" name="Google Shape;16249;p26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0" name="Google Shape;16250;p26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1" name="Google Shape;16251;p26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2" name="Google Shape;16252;p26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3" name="Google Shape;16253;p26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4" name="Google Shape;16254;p26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5" name="Google Shape;16255;p26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6" name="Google Shape;16256;p26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7" name="Google Shape;16257;p26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8" name="Google Shape;16258;p26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9" name="Google Shape;16259;p26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0" name="Google Shape;16260;p26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1" name="Google Shape;16261;p26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2" name="Google Shape;16262;p26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3" name="Google Shape;16263;p26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4" name="Google Shape;16264;p26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5" name="Google Shape;16265;p26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6" name="Google Shape;16266;p26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7" name="Google Shape;16267;p26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8" name="Google Shape;16268;p26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9" name="Google Shape;16269;p26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0" name="Google Shape;16270;p26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1" name="Google Shape;16271;p26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2" name="Google Shape;16272;p26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3" name="Google Shape;16273;p26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4" name="Google Shape;16274;p26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5" name="Google Shape;16275;p26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6" name="Google Shape;16276;p26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7" name="Google Shape;16277;p26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8" name="Google Shape;16278;p26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9" name="Google Shape;16279;p26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0" name="Google Shape;16280;p26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1" name="Google Shape;16281;p26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2" name="Google Shape;16282;p26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3" name="Google Shape;16283;p26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4" name="Google Shape;16284;p26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5" name="Google Shape;16285;p26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6" name="Google Shape;16286;p26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7" name="Google Shape;16287;p26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8" name="Google Shape;16288;p26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9" name="Google Shape;16289;p26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0" name="Google Shape;16290;p26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1" name="Google Shape;16291;p26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2" name="Google Shape;16292;p26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3" name="Google Shape;16293;p26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4" name="Google Shape;16294;p26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5" name="Google Shape;16295;p26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6" name="Google Shape;16296;p26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7" name="Google Shape;16297;p26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8" name="Google Shape;16298;p26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9" name="Google Shape;16299;p26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0" name="Google Shape;16300;p26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1" name="Google Shape;16301;p26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2" name="Google Shape;16302;p26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3" name="Google Shape;16303;p26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4" name="Google Shape;16304;p26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5" name="Google Shape;16305;p26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6" name="Google Shape;16306;p26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7" name="Google Shape;16307;p26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8" name="Google Shape;16308;p26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9" name="Google Shape;16309;p26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0" name="Google Shape;16310;p26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1" name="Google Shape;16311;p26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2" name="Google Shape;16312;p26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3" name="Google Shape;16313;p26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4" name="Google Shape;16314;p26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5" name="Google Shape;16315;p26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6" name="Google Shape;16316;p26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7" name="Google Shape;16317;p26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8" name="Google Shape;16318;p26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9" name="Google Shape;16319;p26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0" name="Google Shape;16320;p26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1" name="Google Shape;16321;p26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2" name="Google Shape;16322;p26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3" name="Google Shape;16323;p26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4" name="Google Shape;16324;p26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5" name="Google Shape;16325;p26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6" name="Google Shape;16326;p26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7" name="Google Shape;16327;p26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8" name="Google Shape;16328;p26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9" name="Google Shape;16329;p26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0" name="Google Shape;16330;p26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1" name="Google Shape;16331;p26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2" name="Google Shape;16332;p26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3" name="Google Shape;16333;p26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4" name="Google Shape;16334;p26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5" name="Google Shape;16335;p26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6" name="Google Shape;16336;p26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7" name="Google Shape;16337;p26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8" name="Google Shape;16338;p26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9" name="Google Shape;16339;p26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0" name="Google Shape;16340;p26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1" name="Google Shape;16341;p26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2" name="Google Shape;16342;p26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3" name="Google Shape;16343;p26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4" name="Google Shape;16344;p26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5" name="Google Shape;16345;p26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6" name="Google Shape;16346;p26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7" name="Google Shape;16347;p26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8" name="Google Shape;16348;p26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9" name="Google Shape;16349;p26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0" name="Google Shape;16350;p26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1" name="Google Shape;16351;p26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2" name="Google Shape;16352;p26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3" name="Google Shape;16353;p26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4" name="Google Shape;16354;p26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5" name="Google Shape;16355;p26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6" name="Google Shape;16356;p26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7" name="Google Shape;16357;p26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8" name="Google Shape;16358;p26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9" name="Google Shape;16359;p26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0" name="Google Shape;16360;p26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1" name="Google Shape;16361;p26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2" name="Google Shape;16362;p26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3" name="Google Shape;16363;p26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4" name="Google Shape;16364;p26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5" name="Google Shape;16365;p26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6" name="Google Shape;16366;p26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7" name="Google Shape;16367;p26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8" name="Google Shape;16368;p26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9" name="Google Shape;16369;p26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0" name="Google Shape;16370;p26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1" name="Google Shape;16371;p26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2" name="Google Shape;16372;p26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3" name="Google Shape;16373;p26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4" name="Google Shape;16374;p26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5" name="Google Shape;16375;p26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6" name="Google Shape;16376;p26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7" name="Google Shape;16377;p26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8" name="Google Shape;16378;p26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9" name="Google Shape;16379;p26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0" name="Google Shape;16380;p26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1" name="Google Shape;16381;p26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2" name="Google Shape;16382;p26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3" name="Google Shape;16383;p26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4" name="Google Shape;16384;p26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5" name="Google Shape;16385;p26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6" name="Google Shape;16386;p26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7" name="Google Shape;16387;p26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8" name="Google Shape;16388;p26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9" name="Google Shape;16389;p26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0" name="Google Shape;16390;p26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1" name="Google Shape;16391;p26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2" name="Google Shape;16392;p26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3" name="Google Shape;16393;p26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4" name="Google Shape;16394;p26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5" name="Google Shape;16395;p26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6" name="Google Shape;16396;p26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7" name="Google Shape;16397;p26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8" name="Google Shape;16398;p26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9" name="Google Shape;16399;p26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0" name="Google Shape;16400;p26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1" name="Google Shape;16401;p26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2" name="Google Shape;16402;p26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3" name="Google Shape;16403;p26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4" name="Google Shape;16404;p26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5" name="Google Shape;16405;p26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6" name="Google Shape;16406;p26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7" name="Google Shape;16407;p26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8" name="Google Shape;16408;p26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9" name="Google Shape;16409;p26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0" name="Google Shape;16410;p26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1" name="Google Shape;16411;p26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2" name="Google Shape;16412;p26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13" name="Google Shape;16413;p26"/>
            <p:cNvGrpSpPr/>
            <p:nvPr/>
          </p:nvGrpSpPr>
          <p:grpSpPr>
            <a:xfrm>
              <a:off x="7103118" y="-238556"/>
              <a:ext cx="2427767" cy="2391848"/>
              <a:chOff x="885350" y="1936275"/>
              <a:chExt cx="1010475" cy="995525"/>
            </a:xfrm>
          </p:grpSpPr>
          <p:sp>
            <p:nvSpPr>
              <p:cNvPr id="16414" name="Google Shape;16414;p26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5" name="Google Shape;16415;p26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6" name="Google Shape;16416;p26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7" name="Google Shape;16417;p26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8" name="Google Shape;16418;p26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9" name="Google Shape;16419;p26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0" name="Google Shape;16420;p26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1" name="Google Shape;16421;p26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2" name="Google Shape;16422;p26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3" name="Google Shape;16423;p26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4" name="Google Shape;16424;p26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5" name="Google Shape;16425;p26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6" name="Google Shape;16426;p26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7" name="Google Shape;16427;p26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8" name="Google Shape;16428;p26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9" name="Google Shape;16429;p26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0" name="Google Shape;16430;p26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1" name="Google Shape;16431;p26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2" name="Google Shape;16432;p26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3" name="Google Shape;16433;p26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4" name="Google Shape;16434;p26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5" name="Google Shape;16435;p26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6" name="Google Shape;16436;p26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7" name="Google Shape;16437;p26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8" name="Google Shape;16438;p26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9" name="Google Shape;16439;p26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0" name="Google Shape;16440;p26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1" name="Google Shape;16441;p26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2" name="Google Shape;16442;p26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3" name="Google Shape;16443;p26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4" name="Google Shape;16444;p26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5" name="Google Shape;16445;p26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6" name="Google Shape;16446;p26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7" name="Google Shape;16447;p26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8" name="Google Shape;16448;p26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9" name="Google Shape;16449;p26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0" name="Google Shape;16450;p26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1" name="Google Shape;16451;p26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2" name="Google Shape;16452;p26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3" name="Google Shape;16453;p26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4" name="Google Shape;16454;p26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5" name="Google Shape;16455;p26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6" name="Google Shape;16456;p26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7" name="Google Shape;16457;p26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8" name="Google Shape;16458;p26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9" name="Google Shape;16459;p26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0" name="Google Shape;16460;p26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1" name="Google Shape;16461;p26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2" name="Google Shape;16462;p26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3" name="Google Shape;16463;p26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4" name="Google Shape;16464;p26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5" name="Google Shape;16465;p26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6" name="Google Shape;16466;p26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7" name="Google Shape;16467;p26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8" name="Google Shape;16468;p26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9" name="Google Shape;16469;p26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0" name="Google Shape;16470;p26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1" name="Google Shape;16471;p26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2" name="Google Shape;16472;p26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3" name="Google Shape;16473;p26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4" name="Google Shape;16474;p26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5" name="Google Shape;16475;p26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6" name="Google Shape;16476;p26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7" name="Google Shape;16477;p26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8" name="Google Shape;16478;p26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9" name="Google Shape;16479;p26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0" name="Google Shape;16480;p26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1" name="Google Shape;16481;p26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2" name="Google Shape;16482;p26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3" name="Google Shape;16483;p26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4" name="Google Shape;16484;p26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5" name="Google Shape;16485;p26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6" name="Google Shape;16486;p26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7" name="Google Shape;16487;p26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8" name="Google Shape;16488;p26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9" name="Google Shape;16489;p26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0" name="Google Shape;16490;p26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1" name="Google Shape;16491;p26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2" name="Google Shape;16492;p26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3" name="Google Shape;16493;p26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4" name="Google Shape;16494;p26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5" name="Google Shape;16495;p26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6" name="Google Shape;16496;p26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7" name="Google Shape;16497;p26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8" name="Google Shape;16498;p26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9" name="Google Shape;16499;p26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0" name="Google Shape;16500;p26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1" name="Google Shape;16501;p26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2" name="Google Shape;16502;p26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3" name="Google Shape;16503;p26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4" name="Google Shape;16504;p26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5" name="Google Shape;16505;p26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6" name="Google Shape;16506;p26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7" name="Google Shape;16507;p26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8" name="Google Shape;16508;p26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9" name="Google Shape;16509;p26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0" name="Google Shape;16510;p26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1" name="Google Shape;16511;p26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2" name="Google Shape;16512;p26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3" name="Google Shape;16513;p26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4" name="Google Shape;16514;p26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5" name="Google Shape;16515;p26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6" name="Google Shape;16516;p26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7" name="Google Shape;16517;p26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8" name="Google Shape;16518;p26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9" name="Google Shape;16519;p26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0" name="Google Shape;16520;p26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1" name="Google Shape;16521;p26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2" name="Google Shape;16522;p26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3" name="Google Shape;16523;p26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4" name="Google Shape;16524;p26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5" name="Google Shape;16525;p26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6" name="Google Shape;16526;p26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7" name="Google Shape;16527;p26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8" name="Google Shape;16528;p26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9" name="Google Shape;16529;p26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0" name="Google Shape;16530;p26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1" name="Google Shape;16531;p26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2" name="Google Shape;16532;p26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3" name="Google Shape;16533;p26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4" name="Google Shape;16534;p26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5" name="Google Shape;16535;p26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6" name="Google Shape;16536;p26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7" name="Google Shape;16537;p26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8" name="Google Shape;16538;p26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9" name="Google Shape;16539;p26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0" name="Google Shape;16540;p26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1" name="Google Shape;16541;p26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2" name="Google Shape;16542;p26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3" name="Google Shape;16543;p26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4" name="Google Shape;16544;p26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5" name="Google Shape;16545;p26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6" name="Google Shape;16546;p26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7" name="Google Shape;16547;p26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8" name="Google Shape;16548;p26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9" name="Google Shape;16549;p26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0" name="Google Shape;16550;p26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1" name="Google Shape;16551;p26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2" name="Google Shape;16552;p26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3" name="Google Shape;16553;p26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4" name="Google Shape;16554;p26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5" name="Google Shape;16555;p26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6" name="Google Shape;16556;p26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7" name="Google Shape;16557;p26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8" name="Google Shape;16558;p26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9" name="Google Shape;16559;p26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0" name="Google Shape;16560;p26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1" name="Google Shape;16561;p26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2" name="Google Shape;16562;p26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3" name="Google Shape;16563;p26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4" name="Google Shape;16564;p26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5" name="Google Shape;16565;p26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6" name="Google Shape;16566;p26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7" name="Google Shape;16567;p26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8" name="Google Shape;16568;p26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9" name="Google Shape;16569;p26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0" name="Google Shape;16570;p26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1" name="Google Shape;16571;p26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2" name="Google Shape;16572;p26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3" name="Google Shape;16573;p26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4" name="Google Shape;16574;p26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5" name="Google Shape;16575;p26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6" name="Google Shape;16576;p26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7" name="Google Shape;16577;p26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8" name="Google Shape;16578;p26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9" name="Google Shape;16579;p26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0" name="Google Shape;16580;p26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1" name="Google Shape;16581;p26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2" name="Google Shape;16582;p26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3" name="Google Shape;16583;p26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4" name="Google Shape;16584;p26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5" name="Google Shape;16585;p26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6" name="Google Shape;16586;p26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7" name="Google Shape;16587;p26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8" name="Google Shape;16588;p26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9" name="Google Shape;16589;p26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0" name="Google Shape;16590;p26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1" name="Google Shape;16591;p26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2" name="Google Shape;16592;p26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3" name="Google Shape;16593;p26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4" name="Google Shape;16594;p26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5" name="Google Shape;16595;p26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6" name="Google Shape;16596;p26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7" name="Google Shape;16597;p26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8" name="Google Shape;16598;p26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9" name="Google Shape;16599;p26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0" name="Google Shape;16600;p26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1" name="Google Shape;16601;p26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2" name="Google Shape;16602;p26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3" name="Google Shape;16603;p26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4" name="Google Shape;16604;p26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5" name="Google Shape;16605;p26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6" name="Google Shape;16606;p26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7" name="Google Shape;16607;p26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8" name="Google Shape;16608;p26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9" name="Google Shape;16609;p26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0" name="Google Shape;16610;p26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1" name="Google Shape;16611;p26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2" name="Google Shape;16612;p26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3" name="Google Shape;16613;p26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4" name="Google Shape;16614;p26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5" name="Google Shape;16615;p26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6" name="Google Shape;16616;p26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7" name="Google Shape;16617;p26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8" name="Google Shape;16618;p26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9" name="Google Shape;16619;p26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0" name="Google Shape;16620;p26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1" name="Google Shape;16621;p26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2" name="Google Shape;16622;p26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3" name="Google Shape;16623;p26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24" name="Google Shape;16624;p26"/>
            <p:cNvSpPr/>
            <p:nvPr/>
          </p:nvSpPr>
          <p:spPr>
            <a:xfrm rot="-5400000">
              <a:off x="2140875" y="1188075"/>
              <a:ext cx="3400" cy="3425"/>
            </a:xfrm>
            <a:custGeom>
              <a:avLst/>
              <a:gdLst/>
              <a:ahLst/>
              <a:cxnLst/>
              <a:rect l="l" t="t" r="r" b="b"/>
              <a:pathLst>
                <a:path w="136" h="137" extrusionOk="0">
                  <a:moveTo>
                    <a:pt x="69" y="1"/>
                  </a:moveTo>
                  <a:cubicBezTo>
                    <a:pt x="32" y="1"/>
                    <a:pt x="0" y="31"/>
                    <a:pt x="0" y="69"/>
                  </a:cubicBezTo>
                  <a:cubicBezTo>
                    <a:pt x="0" y="106"/>
                    <a:pt x="32" y="136"/>
                    <a:pt x="69" y="136"/>
                  </a:cubicBezTo>
                  <a:cubicBezTo>
                    <a:pt x="106" y="136"/>
                    <a:pt x="136" y="106"/>
                    <a:pt x="136" y="69"/>
                  </a:cubicBezTo>
                  <a:cubicBezTo>
                    <a:pt x="136" y="31"/>
                    <a:pt x="106" y="1"/>
                    <a:pt x="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26"/>
            <p:cNvSpPr/>
            <p:nvPr/>
          </p:nvSpPr>
          <p:spPr>
            <a:xfrm rot="-5400000">
              <a:off x="661138" y="495363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26"/>
            <p:cNvSpPr/>
            <p:nvPr/>
          </p:nvSpPr>
          <p:spPr>
            <a:xfrm rot="-5400000">
              <a:off x="1631650" y="812700"/>
              <a:ext cx="110125" cy="1311000"/>
            </a:xfrm>
            <a:custGeom>
              <a:avLst/>
              <a:gdLst/>
              <a:ahLst/>
              <a:cxnLst/>
              <a:rect l="l" t="t" r="r" b="b"/>
              <a:pathLst>
                <a:path w="4405" h="52440" fill="none" extrusionOk="0">
                  <a:moveTo>
                    <a:pt x="4405" y="1"/>
                  </a:moveTo>
                  <a:lnTo>
                    <a:pt x="4405" y="36044"/>
                  </a:lnTo>
                  <a:lnTo>
                    <a:pt x="1" y="40448"/>
                  </a:lnTo>
                  <a:lnTo>
                    <a:pt x="1" y="5243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26"/>
            <p:cNvSpPr/>
            <p:nvPr/>
          </p:nvSpPr>
          <p:spPr>
            <a:xfrm rot="-5400000">
              <a:off x="1614275" y="661375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26"/>
            <p:cNvSpPr/>
            <p:nvPr/>
          </p:nvSpPr>
          <p:spPr>
            <a:xfrm rot="-5400000">
              <a:off x="726950" y="28345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BODY_1">
    <p:spTree>
      <p:nvGrpSpPr>
        <p:cNvPr id="1" name="Shape 16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30" name="Google Shape;16630;p2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31" name="Google Shape;16631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2" name="Google Shape;16632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3" name="Google Shape;16633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4" name="Google Shape;16634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5" name="Google Shape;16635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6" name="Google Shape;16636;p27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7" name="Google Shape;16637;p27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8" name="Google Shape;16638;p27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9" name="Google Shape;16639;p27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0" name="Google Shape;16640;p27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1" name="Google Shape;16641;p27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2" name="Google Shape;16642;p27"/>
          <p:cNvSpPr/>
          <p:nvPr/>
        </p:nvSpPr>
        <p:spPr>
          <a:xfrm>
            <a:off x="8584493" y="25154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3" name="Google Shape;16643;p27"/>
          <p:cNvSpPr/>
          <p:nvPr/>
        </p:nvSpPr>
        <p:spPr>
          <a:xfrm>
            <a:off x="8690513" y="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44" name="Google Shape;16644;p27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6645" name="Google Shape;16645;p27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6646" name="Google Shape;16646;p2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7" name="Google Shape;16647;p2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8" name="Google Shape;16648;p2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9" name="Google Shape;16649;p2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0" name="Google Shape;16650;p2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1" name="Google Shape;16651;p2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2" name="Google Shape;16652;p2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3" name="Google Shape;16653;p2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4" name="Google Shape;16654;p2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5" name="Google Shape;16655;p2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6" name="Google Shape;16656;p2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7" name="Google Shape;16657;p2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8" name="Google Shape;16658;p2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9" name="Google Shape;16659;p2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0" name="Google Shape;16660;p2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1" name="Google Shape;16661;p2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2" name="Google Shape;16662;p2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3" name="Google Shape;16663;p2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4" name="Google Shape;16664;p2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5" name="Google Shape;16665;p2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6" name="Google Shape;16666;p2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7" name="Google Shape;16667;p2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8" name="Google Shape;16668;p2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9" name="Google Shape;16669;p2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0" name="Google Shape;16670;p2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1" name="Google Shape;16671;p2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2" name="Google Shape;16672;p2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3" name="Google Shape;16673;p2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4" name="Google Shape;16674;p2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5" name="Google Shape;16675;p2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6" name="Google Shape;16676;p2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7" name="Google Shape;16677;p2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8" name="Google Shape;16678;p2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9" name="Google Shape;16679;p2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0" name="Google Shape;16680;p2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1" name="Google Shape;16681;p2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2" name="Google Shape;16682;p2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3" name="Google Shape;16683;p2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4" name="Google Shape;16684;p2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5" name="Google Shape;16685;p2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6" name="Google Shape;16686;p2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7" name="Google Shape;16687;p2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8" name="Google Shape;16688;p2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9" name="Google Shape;16689;p2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0" name="Google Shape;16690;p2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1" name="Google Shape;16691;p2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2" name="Google Shape;16692;p2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3" name="Google Shape;16693;p2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4" name="Google Shape;16694;p2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5" name="Google Shape;16695;p2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6" name="Google Shape;16696;p2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7" name="Google Shape;16697;p2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8" name="Google Shape;16698;p2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9" name="Google Shape;16699;p2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0" name="Google Shape;16700;p2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1" name="Google Shape;16701;p2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2" name="Google Shape;16702;p2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3" name="Google Shape;16703;p2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4" name="Google Shape;16704;p2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5" name="Google Shape;16705;p2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6" name="Google Shape;16706;p2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7" name="Google Shape;16707;p2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8" name="Google Shape;16708;p2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9" name="Google Shape;16709;p2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0" name="Google Shape;16710;p2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1" name="Google Shape;16711;p2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2" name="Google Shape;16712;p2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3" name="Google Shape;16713;p2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4" name="Google Shape;16714;p2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5" name="Google Shape;16715;p2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6" name="Google Shape;16716;p2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7" name="Google Shape;16717;p2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8" name="Google Shape;16718;p2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9" name="Google Shape;16719;p2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0" name="Google Shape;16720;p2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1" name="Google Shape;16721;p2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2" name="Google Shape;16722;p2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3" name="Google Shape;16723;p2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4" name="Google Shape;16724;p2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5" name="Google Shape;16725;p2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6" name="Google Shape;16726;p2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7" name="Google Shape;16727;p2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8" name="Google Shape;16728;p2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9" name="Google Shape;16729;p2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0" name="Google Shape;16730;p2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1" name="Google Shape;16731;p2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2" name="Google Shape;16732;p2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3" name="Google Shape;16733;p2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4" name="Google Shape;16734;p2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5" name="Google Shape;16735;p2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6" name="Google Shape;16736;p2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7" name="Google Shape;16737;p2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8" name="Google Shape;16738;p2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9" name="Google Shape;16739;p2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0" name="Google Shape;16740;p2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1" name="Google Shape;16741;p2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2" name="Google Shape;16742;p2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3" name="Google Shape;16743;p2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4" name="Google Shape;16744;p2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5" name="Google Shape;16745;p2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6" name="Google Shape;16746;p2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7" name="Google Shape;16747;p2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8" name="Google Shape;16748;p2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9" name="Google Shape;16749;p2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0" name="Google Shape;16750;p2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1" name="Google Shape;16751;p2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2" name="Google Shape;16752;p2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3" name="Google Shape;16753;p2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4" name="Google Shape;16754;p2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5" name="Google Shape;16755;p2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6" name="Google Shape;16756;p2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7" name="Google Shape;16757;p2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8" name="Google Shape;16758;p2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9" name="Google Shape;16759;p2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0" name="Google Shape;16760;p2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1" name="Google Shape;16761;p2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2" name="Google Shape;16762;p2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3" name="Google Shape;16763;p2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4" name="Google Shape;16764;p2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5" name="Google Shape;16765;p2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6" name="Google Shape;16766;p2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7" name="Google Shape;16767;p2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8" name="Google Shape;16768;p2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9" name="Google Shape;16769;p2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0" name="Google Shape;16770;p2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1" name="Google Shape;16771;p2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2" name="Google Shape;16772;p2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3" name="Google Shape;16773;p2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4" name="Google Shape;16774;p2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5" name="Google Shape;16775;p2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6" name="Google Shape;16776;p2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7" name="Google Shape;16777;p2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8" name="Google Shape;16778;p2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9" name="Google Shape;16779;p2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0" name="Google Shape;16780;p2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1" name="Google Shape;16781;p2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2" name="Google Shape;16782;p2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3" name="Google Shape;16783;p2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4" name="Google Shape;16784;p2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5" name="Google Shape;16785;p2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6" name="Google Shape;16786;p2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7" name="Google Shape;16787;p2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8" name="Google Shape;16788;p2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9" name="Google Shape;16789;p2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0" name="Google Shape;16790;p2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1" name="Google Shape;16791;p2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2" name="Google Shape;16792;p2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3" name="Google Shape;16793;p2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4" name="Google Shape;16794;p2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5" name="Google Shape;16795;p2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6" name="Google Shape;16796;p2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7" name="Google Shape;16797;p2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8" name="Google Shape;16798;p2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9" name="Google Shape;16799;p2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0" name="Google Shape;16800;p2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1" name="Google Shape;16801;p2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2" name="Google Shape;16802;p2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3" name="Google Shape;16803;p2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4" name="Google Shape;16804;p2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5" name="Google Shape;16805;p2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6" name="Google Shape;16806;p2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7" name="Google Shape;16807;p2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8" name="Google Shape;16808;p2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9" name="Google Shape;16809;p2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0" name="Google Shape;16810;p2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1" name="Google Shape;16811;p2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2" name="Google Shape;16812;p2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3" name="Google Shape;16813;p2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4" name="Google Shape;16814;p2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5" name="Google Shape;16815;p2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6" name="Google Shape;16816;p2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7" name="Google Shape;16817;p2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8" name="Google Shape;16818;p2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9" name="Google Shape;16819;p2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0" name="Google Shape;16820;p2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1" name="Google Shape;16821;p2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2" name="Google Shape;16822;p2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3" name="Google Shape;16823;p2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4" name="Google Shape;16824;p2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5" name="Google Shape;16825;p2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6" name="Google Shape;16826;p2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7" name="Google Shape;16827;p2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8" name="Google Shape;16828;p2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9" name="Google Shape;16829;p2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0" name="Google Shape;16830;p2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1" name="Google Shape;16831;p2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2" name="Google Shape;16832;p2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3" name="Google Shape;16833;p2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4" name="Google Shape;16834;p2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5" name="Google Shape;16835;p2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6" name="Google Shape;16836;p2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7" name="Google Shape;16837;p2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8" name="Google Shape;16838;p2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9" name="Google Shape;16839;p2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0" name="Google Shape;16840;p2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1" name="Google Shape;16841;p2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2" name="Google Shape;16842;p2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3" name="Google Shape;16843;p2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4" name="Google Shape;16844;p2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5" name="Google Shape;16845;p2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6" name="Google Shape;16846;p2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7" name="Google Shape;16847;p2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8" name="Google Shape;16848;p2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9" name="Google Shape;16849;p2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0" name="Google Shape;16850;p2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1" name="Google Shape;16851;p2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2" name="Google Shape;16852;p2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3" name="Google Shape;16853;p2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4" name="Google Shape;16854;p2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5" name="Google Shape;16855;p2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6" name="Google Shape;16856;p2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7" name="Google Shape;16857;p2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8" name="Google Shape;16858;p2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9" name="Google Shape;16859;p2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0" name="Google Shape;16860;p2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1" name="Google Shape;16861;p2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2" name="Google Shape;16862;p2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3" name="Google Shape;16863;p2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4" name="Google Shape;16864;p2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5" name="Google Shape;16865;p2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6" name="Google Shape;16866;p2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7" name="Google Shape;16867;p2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8" name="Google Shape;16868;p2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9" name="Google Shape;16869;p2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0" name="Google Shape;16870;p2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1" name="Google Shape;16871;p2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2" name="Google Shape;16872;p2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3" name="Google Shape;16873;p2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4" name="Google Shape;16874;p2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5" name="Google Shape;16875;p2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6" name="Google Shape;16876;p2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7" name="Google Shape;16877;p2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8" name="Google Shape;16878;p2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9" name="Google Shape;16879;p2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0" name="Google Shape;16880;p2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1" name="Google Shape;16881;p2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2" name="Google Shape;16882;p2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3" name="Google Shape;16883;p2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4" name="Google Shape;16884;p2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5" name="Google Shape;16885;p2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6" name="Google Shape;16886;p2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7" name="Google Shape;16887;p2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8" name="Google Shape;16888;p2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9" name="Google Shape;16889;p2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0" name="Google Shape;16890;p2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1" name="Google Shape;16891;p2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2" name="Google Shape;16892;p2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3" name="Google Shape;16893;p2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4" name="Google Shape;16894;p2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5" name="Google Shape;16895;p2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6" name="Google Shape;16896;p2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7" name="Google Shape;16897;p2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8" name="Google Shape;16898;p2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9" name="Google Shape;16899;p2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0" name="Google Shape;16900;p2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1" name="Google Shape;16901;p2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2" name="Google Shape;16902;p2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3" name="Google Shape;16903;p2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4" name="Google Shape;16904;p2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5" name="Google Shape;16905;p2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6" name="Google Shape;16906;p2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7" name="Google Shape;16907;p2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8" name="Google Shape;16908;p2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9" name="Google Shape;16909;p2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0" name="Google Shape;16910;p2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1" name="Google Shape;16911;p2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2" name="Google Shape;16912;p2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3" name="Google Shape;16913;p2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4" name="Google Shape;16914;p2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5" name="Google Shape;16915;p2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6" name="Google Shape;16916;p2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7" name="Google Shape;16917;p2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8" name="Google Shape;16918;p2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9" name="Google Shape;16919;p2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0" name="Google Shape;16920;p2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1" name="Google Shape;16921;p2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2" name="Google Shape;16922;p2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3" name="Google Shape;16923;p2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4" name="Google Shape;16924;p2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5" name="Google Shape;16925;p2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6" name="Google Shape;16926;p2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7" name="Google Shape;16927;p2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8" name="Google Shape;16928;p2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9" name="Google Shape;16929;p2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0" name="Google Shape;16930;p2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1" name="Google Shape;16931;p2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2" name="Google Shape;16932;p2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3" name="Google Shape;16933;p2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4" name="Google Shape;16934;p2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5" name="Google Shape;16935;p2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6" name="Google Shape;16936;p2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7" name="Google Shape;16937;p2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8" name="Google Shape;16938;p2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9" name="Google Shape;16939;p2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0" name="Google Shape;16940;p2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1" name="Google Shape;16941;p2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2" name="Google Shape;16942;p2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3" name="Google Shape;16943;p2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4" name="Google Shape;16944;p2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5" name="Google Shape;16945;p2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6" name="Google Shape;16946;p2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7" name="Google Shape;16947;p2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8" name="Google Shape;16948;p2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49" name="Google Shape;16949;p27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16950" name="Google Shape;16950;p2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1" name="Google Shape;16951;p2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2" name="Google Shape;16952;p2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3" name="Google Shape;16953;p2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4" name="Google Shape;16954;p2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5" name="Google Shape;16955;p2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6" name="Google Shape;16956;p2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7" name="Google Shape;16957;p2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8" name="Google Shape;16958;p2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9" name="Google Shape;16959;p2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0" name="Google Shape;16960;p2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1" name="Google Shape;16961;p2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2" name="Google Shape;16962;p2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3" name="Google Shape;16963;p2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4" name="Google Shape;16964;p2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5" name="Google Shape;16965;p2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6" name="Google Shape;16966;p2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7" name="Google Shape;16967;p2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8" name="Google Shape;16968;p2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9" name="Google Shape;16969;p2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0" name="Google Shape;16970;p2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1" name="Google Shape;16971;p2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2" name="Google Shape;16972;p2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3" name="Google Shape;16973;p2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4" name="Google Shape;16974;p2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5" name="Google Shape;16975;p2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6" name="Google Shape;16976;p2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7" name="Google Shape;16977;p2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8" name="Google Shape;16978;p2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9" name="Google Shape;16979;p2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0" name="Google Shape;16980;p2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1" name="Google Shape;16981;p2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2" name="Google Shape;16982;p2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3" name="Google Shape;16983;p2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4" name="Google Shape;16984;p2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5" name="Google Shape;16985;p2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6" name="Google Shape;16986;p2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7" name="Google Shape;16987;p2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8" name="Google Shape;16988;p2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9" name="Google Shape;16989;p2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0" name="Google Shape;16990;p2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1" name="Google Shape;16991;p2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2" name="Google Shape;16992;p2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3" name="Google Shape;16993;p2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4" name="Google Shape;16994;p2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5" name="Google Shape;16995;p2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6" name="Google Shape;16996;p2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7" name="Google Shape;16997;p2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8" name="Google Shape;16998;p2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9" name="Google Shape;16999;p2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0" name="Google Shape;17000;p2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1" name="Google Shape;17001;p2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2" name="Google Shape;17002;p2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3" name="Google Shape;17003;p2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4" name="Google Shape;17004;p2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5" name="Google Shape;17005;p2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6" name="Google Shape;17006;p2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7" name="Google Shape;17007;p2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8" name="Google Shape;17008;p2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9" name="Google Shape;17009;p2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0" name="Google Shape;17010;p2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1" name="Google Shape;17011;p2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2" name="Google Shape;17012;p2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3" name="Google Shape;17013;p2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4" name="Google Shape;17014;p2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5" name="Google Shape;17015;p2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6" name="Google Shape;17016;p2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7" name="Google Shape;17017;p2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8" name="Google Shape;17018;p2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9" name="Google Shape;17019;p2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0" name="Google Shape;17020;p2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1" name="Google Shape;17021;p2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2" name="Google Shape;17022;p2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3" name="Google Shape;17023;p2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4" name="Google Shape;17024;p2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5" name="Google Shape;17025;p2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6" name="Google Shape;17026;p2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7" name="Google Shape;17027;p2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8" name="Google Shape;17028;p2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9" name="Google Shape;17029;p2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0" name="Google Shape;17030;p2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1" name="Google Shape;17031;p2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2" name="Google Shape;17032;p2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3" name="Google Shape;17033;p2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4" name="Google Shape;17034;p2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5" name="Google Shape;17035;p2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6" name="Google Shape;17036;p2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7" name="Google Shape;17037;p2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8" name="Google Shape;17038;p2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9" name="Google Shape;17039;p2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0" name="Google Shape;17040;p2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1" name="Google Shape;17041;p2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2" name="Google Shape;17042;p2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3" name="Google Shape;17043;p2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4" name="Google Shape;17044;p2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5" name="Google Shape;17045;p2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6" name="Google Shape;17046;p2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7" name="Google Shape;17047;p2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8" name="Google Shape;17048;p2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9" name="Google Shape;17049;p2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0" name="Google Shape;17050;p2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1" name="Google Shape;17051;p2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2" name="Google Shape;17052;p2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3" name="Google Shape;17053;p2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4" name="Google Shape;17054;p2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5" name="Google Shape;17055;p2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6" name="Google Shape;17056;p2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7" name="Google Shape;17057;p2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8" name="Google Shape;17058;p2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9" name="Google Shape;17059;p2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0" name="Google Shape;17060;p2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1" name="Google Shape;17061;p2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2" name="Google Shape;17062;p2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3" name="Google Shape;17063;p2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4" name="Google Shape;17064;p2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5" name="Google Shape;17065;p2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6" name="Google Shape;17066;p2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7" name="Google Shape;17067;p2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8" name="Google Shape;17068;p2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9" name="Google Shape;17069;p2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0" name="Google Shape;17070;p2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1" name="Google Shape;17071;p2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2" name="Google Shape;17072;p2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3" name="Google Shape;17073;p2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4" name="Google Shape;17074;p2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5" name="Google Shape;17075;p2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6" name="Google Shape;17076;p2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7" name="Google Shape;17077;p2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8" name="Google Shape;17078;p2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9" name="Google Shape;17079;p2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0" name="Google Shape;17080;p2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1" name="Google Shape;17081;p2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2" name="Google Shape;17082;p2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3" name="Google Shape;17083;p2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4" name="Google Shape;17084;p2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5" name="Google Shape;17085;p2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6" name="Google Shape;17086;p2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7" name="Google Shape;17087;p2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8" name="Google Shape;17088;p2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9" name="Google Shape;17089;p2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0" name="Google Shape;17090;p2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1" name="Google Shape;17091;p2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2" name="Google Shape;17092;p2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3" name="Google Shape;17093;p2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4" name="Google Shape;17094;p2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5" name="Google Shape;17095;p2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6" name="Google Shape;17096;p2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7" name="Google Shape;17097;p2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8" name="Google Shape;17098;p2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9" name="Google Shape;17099;p2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0" name="Google Shape;17100;p2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1" name="Google Shape;17101;p2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2" name="Google Shape;17102;p2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3" name="Google Shape;17103;p2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4" name="Google Shape;17104;p2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5" name="Google Shape;17105;p2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6" name="Google Shape;17106;p2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7" name="Google Shape;17107;p2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8" name="Google Shape;17108;p2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9" name="Google Shape;17109;p2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0" name="Google Shape;17110;p2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1" name="Google Shape;17111;p2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2" name="Google Shape;17112;p2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3" name="Google Shape;17113;p2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4" name="Google Shape;17114;p2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5" name="Google Shape;17115;p2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6" name="Google Shape;17116;p2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7" name="Google Shape;17117;p2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8" name="Google Shape;17118;p2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9" name="Google Shape;17119;p2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0" name="Google Shape;17120;p2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1" name="Google Shape;17121;p2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2" name="Google Shape;17122;p2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3" name="Google Shape;17123;p2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4" name="Google Shape;17124;p2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5" name="Google Shape;17125;p2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6" name="Google Shape;17126;p2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7" name="Google Shape;17127;p2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8" name="Google Shape;17128;p2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9" name="Google Shape;17129;p2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0" name="Google Shape;17130;p2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1" name="Google Shape;17131;p2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2" name="Google Shape;17132;p2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3" name="Google Shape;17133;p2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4" name="Google Shape;17134;p2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5" name="Google Shape;17135;p2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6" name="Google Shape;17136;p2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7" name="Google Shape;17137;p2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8" name="Google Shape;17138;p2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9" name="Google Shape;17139;p2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0" name="Google Shape;17140;p2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1" name="Google Shape;17141;p2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2" name="Google Shape;17142;p2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3" name="Google Shape;17143;p2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4" name="Google Shape;17144;p2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5" name="Google Shape;17145;p2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6" name="Google Shape;17146;p2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7" name="Google Shape;17147;p2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8" name="Google Shape;17148;p2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9" name="Google Shape;17149;p2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0" name="Google Shape;17150;p2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1" name="Google Shape;17151;p2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2" name="Google Shape;17152;p2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3" name="Google Shape;17153;p2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4" name="Google Shape;17154;p2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5" name="Google Shape;17155;p2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6" name="Google Shape;17156;p2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7" name="Google Shape;17157;p2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8" name="Google Shape;17158;p2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9" name="Google Shape;17159;p2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0" name="Google Shape;17160;p2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1" name="Google Shape;17161;p2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2" name="Google Shape;17162;p2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3" name="Google Shape;17163;p2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4" name="Google Shape;17164;p2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5" name="Google Shape;17165;p2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6" name="Google Shape;17166;p2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7" name="Google Shape;17167;p2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8" name="Google Shape;17168;p2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9" name="Google Shape;17169;p2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0" name="Google Shape;17170;p2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1" name="Google Shape;17171;p2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2" name="Google Shape;17172;p2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3" name="Google Shape;17173;p2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4" name="Google Shape;17174;p2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5" name="Google Shape;17175;p2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6" name="Google Shape;17176;p2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7" name="Google Shape;17177;p2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8" name="Google Shape;17178;p2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9" name="Google Shape;17179;p2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0" name="Google Shape;17180;p2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1" name="Google Shape;17181;p2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2" name="Google Shape;17182;p2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3" name="Google Shape;17183;p2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4" name="Google Shape;17184;p2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5" name="Google Shape;17185;p2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6" name="Google Shape;17186;p2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7" name="Google Shape;17187;p2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8" name="Google Shape;17188;p2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9" name="Google Shape;17189;p2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0" name="Google Shape;17190;p2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1" name="Google Shape;17191;p2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2" name="Google Shape;17192;p2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3" name="Google Shape;17193;p2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4" name="Google Shape;17194;p2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5" name="Google Shape;17195;p2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6" name="Google Shape;17196;p2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7" name="Google Shape;17197;p2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8" name="Google Shape;17198;p2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9" name="Google Shape;17199;p2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0" name="Google Shape;17200;p2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1" name="Google Shape;17201;p2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2" name="Google Shape;17202;p2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3" name="Google Shape;17203;p2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4" name="Google Shape;17204;p2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5" name="Google Shape;17205;p2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6" name="Google Shape;17206;p2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7" name="Google Shape;17207;p2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8" name="Google Shape;17208;p2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9" name="Google Shape;17209;p2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0" name="Google Shape;17210;p2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1" name="Google Shape;17211;p2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2" name="Google Shape;17212;p2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3" name="Google Shape;17213;p2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4" name="Google Shape;17214;p2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5" name="Google Shape;17215;p2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6" name="Google Shape;17216;p2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7" name="Google Shape;17217;p2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8" name="Google Shape;17218;p2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9" name="Google Shape;17219;p2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0" name="Google Shape;17220;p2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1" name="Google Shape;17221;p2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2" name="Google Shape;17222;p2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3" name="Google Shape;17223;p2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4" name="Google Shape;17224;p2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5" name="Google Shape;17225;p2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6" name="Google Shape;17226;p2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7" name="Google Shape;17227;p2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8" name="Google Shape;17228;p2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9" name="Google Shape;17229;p2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0" name="Google Shape;17230;p2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1" name="Google Shape;17231;p2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2" name="Google Shape;17232;p2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3" name="Google Shape;17233;p2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4" name="Google Shape;17234;p2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5" name="Google Shape;17235;p2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6" name="Google Shape;17236;p2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7" name="Google Shape;17237;p2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8" name="Google Shape;17238;p2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9" name="Google Shape;17239;p2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0" name="Google Shape;17240;p2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1" name="Google Shape;17241;p2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2" name="Google Shape;17242;p2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3" name="Google Shape;17243;p2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4" name="Google Shape;17244;p2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5" name="Google Shape;17245;p2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6" name="Google Shape;17246;p2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7" name="Google Shape;17247;p2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8" name="Google Shape;17248;p2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9" name="Google Shape;17249;p2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0" name="Google Shape;17250;p2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1" name="Google Shape;17251;p2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2" name="Google Shape;17252;p2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3" name="Google Shape;17253;p2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4" name="Google Shape;17254;p2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5" name="Google Shape;17255;p2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6" name="Google Shape;17256;p2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7" name="Google Shape;17257;p2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8" name="Google Shape;17258;p2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9" name="Google Shape;17259;p2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0" name="Google Shape;17260;p2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1" name="Google Shape;17261;p2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62" name="Google Shape;17262;p27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17263" name="Google Shape;17263;p2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4" name="Google Shape;17264;p2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5" name="Google Shape;17265;p2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6" name="Google Shape;17266;p2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7" name="Google Shape;17267;p2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8" name="Google Shape;17268;p2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9" name="Google Shape;17269;p2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0" name="Google Shape;17270;p2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1" name="Google Shape;17271;p2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2" name="Google Shape;17272;p2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3" name="Google Shape;17273;p2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4" name="Google Shape;17274;p2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5" name="Google Shape;17275;p2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6" name="Google Shape;17276;p2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7" name="Google Shape;17277;p2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8" name="Google Shape;17278;p2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9" name="Google Shape;17279;p2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0" name="Google Shape;17280;p2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1" name="Google Shape;17281;p2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2" name="Google Shape;17282;p2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3" name="Google Shape;17283;p2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4" name="Google Shape;17284;p2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5" name="Google Shape;17285;p2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6" name="Google Shape;17286;p2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7" name="Google Shape;17287;p2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8" name="Google Shape;17288;p2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9" name="Google Shape;17289;p2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0" name="Google Shape;17290;p2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1" name="Google Shape;17291;p2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2" name="Google Shape;17292;p2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3" name="Google Shape;17293;p2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4" name="Google Shape;17294;p2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5" name="Google Shape;17295;p2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6" name="Google Shape;17296;p2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7" name="Google Shape;17297;p2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8" name="Google Shape;17298;p2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9" name="Google Shape;17299;p2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0" name="Google Shape;17300;p2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1" name="Google Shape;17301;p2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2" name="Google Shape;17302;p2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3" name="Google Shape;17303;p2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4" name="Google Shape;17304;p2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5" name="Google Shape;17305;p2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6" name="Google Shape;17306;p2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7" name="Google Shape;17307;p2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8" name="Google Shape;17308;p2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9" name="Google Shape;17309;p2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0" name="Google Shape;17310;p2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1" name="Google Shape;17311;p2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2" name="Google Shape;17312;p2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3" name="Google Shape;17313;p2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4" name="Google Shape;17314;p2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5" name="Google Shape;17315;p2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6" name="Google Shape;17316;p2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7" name="Google Shape;17317;p2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8" name="Google Shape;17318;p2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9" name="Google Shape;17319;p2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0" name="Google Shape;17320;p2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1" name="Google Shape;17321;p2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2" name="Google Shape;17322;p2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3" name="Google Shape;17323;p2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4" name="Google Shape;17324;p2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5" name="Google Shape;17325;p2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6" name="Google Shape;17326;p2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7" name="Google Shape;17327;p2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8" name="Google Shape;17328;p2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9" name="Google Shape;17329;p2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0" name="Google Shape;17330;p2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1" name="Google Shape;17331;p2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2" name="Google Shape;17332;p2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3" name="Google Shape;17333;p2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4" name="Google Shape;17334;p2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5" name="Google Shape;17335;p2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6" name="Google Shape;17336;p2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7" name="Google Shape;17337;p2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8" name="Google Shape;17338;p2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9" name="Google Shape;17339;p2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0" name="Google Shape;17340;p2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1" name="Google Shape;17341;p2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2" name="Google Shape;17342;p2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3" name="Google Shape;17343;p2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4" name="Google Shape;17344;p2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5" name="Google Shape;17345;p2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6" name="Google Shape;17346;p2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7" name="Google Shape;17347;p2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8" name="Google Shape;17348;p2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9" name="Google Shape;17349;p2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0" name="Google Shape;17350;p2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1" name="Google Shape;17351;p2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2" name="Google Shape;17352;p2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3" name="Google Shape;17353;p2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4" name="Google Shape;17354;p2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5" name="Google Shape;17355;p2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6" name="Google Shape;17356;p2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7" name="Google Shape;17357;p2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8" name="Google Shape;17358;p2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9" name="Google Shape;17359;p2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0" name="Google Shape;17360;p2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1" name="Google Shape;17361;p2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2" name="Google Shape;17362;p2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3" name="Google Shape;17363;p2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4" name="Google Shape;17364;p2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5" name="Google Shape;17365;p2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6" name="Google Shape;17366;p2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7" name="Google Shape;17367;p2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8" name="Google Shape;17368;p2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9" name="Google Shape;17369;p2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0" name="Google Shape;17370;p2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1" name="Google Shape;17371;p2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2" name="Google Shape;17372;p2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3" name="Google Shape;17373;p2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4" name="Google Shape;17374;p2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5" name="Google Shape;17375;p2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6" name="Google Shape;17376;p2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7" name="Google Shape;17377;p2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8" name="Google Shape;17378;p2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9" name="Google Shape;17379;p2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0" name="Google Shape;17380;p2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1" name="Google Shape;17381;p2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2" name="Google Shape;17382;p2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3" name="Google Shape;17383;p2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4" name="Google Shape;17384;p2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5" name="Google Shape;17385;p2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6" name="Google Shape;17386;p2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7" name="Google Shape;17387;p2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8" name="Google Shape;17388;p2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9" name="Google Shape;17389;p2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0" name="Google Shape;17390;p2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1" name="Google Shape;17391;p2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2" name="Google Shape;17392;p2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3" name="Google Shape;17393;p2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4" name="Google Shape;17394;p2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5" name="Google Shape;17395;p2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6" name="Google Shape;17396;p2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7" name="Google Shape;17397;p2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8" name="Google Shape;17398;p2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9" name="Google Shape;17399;p2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0" name="Google Shape;17400;p2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1" name="Google Shape;17401;p2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2" name="Google Shape;17402;p2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3" name="Google Shape;17403;p2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4" name="Google Shape;17404;p2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5" name="Google Shape;17405;p2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6" name="Google Shape;17406;p2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7" name="Google Shape;17407;p2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8" name="Google Shape;17408;p2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9" name="Google Shape;17409;p2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0" name="Google Shape;17410;p2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1" name="Google Shape;17411;p2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2" name="Google Shape;17412;p2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3" name="Google Shape;17413;p2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4" name="Google Shape;17414;p2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5" name="Google Shape;17415;p2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6" name="Google Shape;17416;p2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7" name="Google Shape;17417;p2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8" name="Google Shape;17418;p2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9" name="Google Shape;17419;p2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0" name="Google Shape;17420;p2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1" name="Google Shape;17421;p2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2" name="Google Shape;17422;p2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3" name="Google Shape;17423;p2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4" name="Google Shape;17424;p2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5" name="Google Shape;17425;p2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6" name="Google Shape;17426;p2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7" name="Google Shape;17427;p2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8" name="Google Shape;17428;p2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9" name="Google Shape;17429;p2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0" name="Google Shape;17430;p2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1" name="Google Shape;17431;p2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2" name="Google Shape;17432;p2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3" name="Google Shape;17433;p2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4" name="Google Shape;17434;p2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5" name="Google Shape;17435;p2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6" name="Google Shape;17436;p2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7" name="Google Shape;17437;p2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8" name="Google Shape;17438;p2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9" name="Google Shape;17439;p2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0" name="Google Shape;17440;p2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1" name="Google Shape;17441;p2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2" name="Google Shape;17442;p2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3" name="Google Shape;17443;p2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4" name="Google Shape;17444;p2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5" name="Google Shape;17445;p2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6" name="Google Shape;17446;p2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7" name="Google Shape;17447;p2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8" name="Google Shape;17448;p2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9" name="Google Shape;17449;p2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0" name="Google Shape;17450;p2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1" name="Google Shape;17451;p2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2" name="Google Shape;17452;p2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3" name="Google Shape;17453;p2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4" name="Google Shape;17454;p2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5" name="Google Shape;17455;p2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6" name="Google Shape;17456;p2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7" name="Google Shape;17457;p2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8" name="Google Shape;17458;p2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9" name="Google Shape;17459;p2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0" name="Google Shape;17460;p2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1" name="Google Shape;17461;p2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2" name="Google Shape;17462;p2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3" name="Google Shape;17463;p2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4" name="Google Shape;17464;p2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5" name="Google Shape;17465;p2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6" name="Google Shape;17466;p2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7" name="Google Shape;17467;p2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8" name="Google Shape;17468;p2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9" name="Google Shape;17469;p2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0" name="Google Shape;17470;p2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1" name="Google Shape;17471;p2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2" name="Google Shape;17472;p2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TWO_COLUMNS_2">
    <p:spTree>
      <p:nvGrpSpPr>
        <p:cNvPr id="1" name="Shape 17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74" name="Google Shape;17474;p2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75" name="Google Shape;17475;p28"/>
          <p:cNvGrpSpPr/>
          <p:nvPr/>
        </p:nvGrpSpPr>
        <p:grpSpPr>
          <a:xfrm>
            <a:off x="-69309" y="-134100"/>
            <a:ext cx="10424313" cy="5363725"/>
            <a:chOff x="-69309" y="-134100"/>
            <a:chExt cx="10424313" cy="5363725"/>
          </a:xfrm>
        </p:grpSpPr>
        <p:grpSp>
          <p:nvGrpSpPr>
            <p:cNvPr id="17476" name="Google Shape;17476;p28"/>
            <p:cNvGrpSpPr/>
            <p:nvPr/>
          </p:nvGrpSpPr>
          <p:grpSpPr>
            <a:xfrm>
              <a:off x="6553900" y="699318"/>
              <a:ext cx="3801104" cy="3744866"/>
              <a:chOff x="885350" y="1936275"/>
              <a:chExt cx="1010475" cy="995525"/>
            </a:xfrm>
          </p:grpSpPr>
          <p:sp>
            <p:nvSpPr>
              <p:cNvPr id="17477" name="Google Shape;17477;p2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8" name="Google Shape;17478;p2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9" name="Google Shape;17479;p2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0" name="Google Shape;17480;p2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1" name="Google Shape;17481;p2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2" name="Google Shape;17482;p2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3" name="Google Shape;17483;p2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4" name="Google Shape;17484;p2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5" name="Google Shape;17485;p2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6" name="Google Shape;17486;p2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7" name="Google Shape;17487;p2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8" name="Google Shape;17488;p2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9" name="Google Shape;17489;p2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0" name="Google Shape;17490;p2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1" name="Google Shape;17491;p2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2" name="Google Shape;17492;p2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3" name="Google Shape;17493;p2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4" name="Google Shape;17494;p2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5" name="Google Shape;17495;p2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6" name="Google Shape;17496;p2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7" name="Google Shape;17497;p2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8" name="Google Shape;17498;p2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9" name="Google Shape;17499;p2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0" name="Google Shape;17500;p2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1" name="Google Shape;17501;p2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2" name="Google Shape;17502;p2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3" name="Google Shape;17503;p2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4" name="Google Shape;17504;p2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5" name="Google Shape;17505;p2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6" name="Google Shape;17506;p2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7" name="Google Shape;17507;p2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8" name="Google Shape;17508;p2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9" name="Google Shape;17509;p2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0" name="Google Shape;17510;p2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1" name="Google Shape;17511;p2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2" name="Google Shape;17512;p2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3" name="Google Shape;17513;p2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4" name="Google Shape;17514;p2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5" name="Google Shape;17515;p2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6" name="Google Shape;17516;p2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7" name="Google Shape;17517;p2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8" name="Google Shape;17518;p2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9" name="Google Shape;17519;p2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0" name="Google Shape;17520;p2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1" name="Google Shape;17521;p2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2" name="Google Shape;17522;p2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3" name="Google Shape;17523;p2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4" name="Google Shape;17524;p2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5" name="Google Shape;17525;p2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6" name="Google Shape;17526;p2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7" name="Google Shape;17527;p2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8" name="Google Shape;17528;p2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9" name="Google Shape;17529;p2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0" name="Google Shape;17530;p2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1" name="Google Shape;17531;p2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2" name="Google Shape;17532;p2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3" name="Google Shape;17533;p2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4" name="Google Shape;17534;p2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5" name="Google Shape;17535;p2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6" name="Google Shape;17536;p2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7" name="Google Shape;17537;p2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8" name="Google Shape;17538;p2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9" name="Google Shape;17539;p2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0" name="Google Shape;17540;p2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1" name="Google Shape;17541;p2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2" name="Google Shape;17542;p2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3" name="Google Shape;17543;p2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4" name="Google Shape;17544;p2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5" name="Google Shape;17545;p2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6" name="Google Shape;17546;p2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7" name="Google Shape;17547;p2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8" name="Google Shape;17548;p2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9" name="Google Shape;17549;p2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0" name="Google Shape;17550;p2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1" name="Google Shape;17551;p2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2" name="Google Shape;17552;p2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3" name="Google Shape;17553;p2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4" name="Google Shape;17554;p2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5" name="Google Shape;17555;p2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6" name="Google Shape;17556;p2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7" name="Google Shape;17557;p2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8" name="Google Shape;17558;p2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9" name="Google Shape;17559;p2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0" name="Google Shape;17560;p2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1" name="Google Shape;17561;p2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2" name="Google Shape;17562;p2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3" name="Google Shape;17563;p2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4" name="Google Shape;17564;p2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5" name="Google Shape;17565;p2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6" name="Google Shape;17566;p2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7" name="Google Shape;17567;p2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8" name="Google Shape;17568;p2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9" name="Google Shape;17569;p2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0" name="Google Shape;17570;p2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1" name="Google Shape;17571;p2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2" name="Google Shape;17572;p2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3" name="Google Shape;17573;p2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4" name="Google Shape;17574;p2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5" name="Google Shape;17575;p2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6" name="Google Shape;17576;p2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7" name="Google Shape;17577;p2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8" name="Google Shape;17578;p2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9" name="Google Shape;17579;p2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0" name="Google Shape;17580;p2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1" name="Google Shape;17581;p2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2" name="Google Shape;17582;p2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3" name="Google Shape;17583;p2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4" name="Google Shape;17584;p2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5" name="Google Shape;17585;p2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6" name="Google Shape;17586;p2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7" name="Google Shape;17587;p2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8" name="Google Shape;17588;p2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9" name="Google Shape;17589;p2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0" name="Google Shape;17590;p2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1" name="Google Shape;17591;p2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2" name="Google Shape;17592;p2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3" name="Google Shape;17593;p2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4" name="Google Shape;17594;p2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5" name="Google Shape;17595;p2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6" name="Google Shape;17596;p2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7" name="Google Shape;17597;p2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8" name="Google Shape;17598;p2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9" name="Google Shape;17599;p2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0" name="Google Shape;17600;p2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1" name="Google Shape;17601;p2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2" name="Google Shape;17602;p2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3" name="Google Shape;17603;p2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4" name="Google Shape;17604;p2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5" name="Google Shape;17605;p2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6" name="Google Shape;17606;p2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7" name="Google Shape;17607;p2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8" name="Google Shape;17608;p2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9" name="Google Shape;17609;p2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0" name="Google Shape;17610;p2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1" name="Google Shape;17611;p2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2" name="Google Shape;17612;p2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3" name="Google Shape;17613;p2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4" name="Google Shape;17614;p2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5" name="Google Shape;17615;p2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6" name="Google Shape;17616;p2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7" name="Google Shape;17617;p2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8" name="Google Shape;17618;p2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9" name="Google Shape;17619;p2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0" name="Google Shape;17620;p2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1" name="Google Shape;17621;p2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2" name="Google Shape;17622;p2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3" name="Google Shape;17623;p2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4" name="Google Shape;17624;p2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5" name="Google Shape;17625;p2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6" name="Google Shape;17626;p2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7" name="Google Shape;17627;p2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8" name="Google Shape;17628;p2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9" name="Google Shape;17629;p2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0" name="Google Shape;17630;p2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1" name="Google Shape;17631;p2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2" name="Google Shape;17632;p2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3" name="Google Shape;17633;p2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4" name="Google Shape;17634;p2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5" name="Google Shape;17635;p2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6" name="Google Shape;17636;p2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7" name="Google Shape;17637;p2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8" name="Google Shape;17638;p2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9" name="Google Shape;17639;p2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0" name="Google Shape;17640;p2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1" name="Google Shape;17641;p2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2" name="Google Shape;17642;p2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3" name="Google Shape;17643;p2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4" name="Google Shape;17644;p2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5" name="Google Shape;17645;p2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6" name="Google Shape;17646;p2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7" name="Google Shape;17647;p2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8" name="Google Shape;17648;p2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9" name="Google Shape;17649;p2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0" name="Google Shape;17650;p2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1" name="Google Shape;17651;p2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2" name="Google Shape;17652;p2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3" name="Google Shape;17653;p2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4" name="Google Shape;17654;p2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5" name="Google Shape;17655;p2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6" name="Google Shape;17656;p2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7" name="Google Shape;17657;p2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8" name="Google Shape;17658;p2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9" name="Google Shape;17659;p2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0" name="Google Shape;17660;p2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1" name="Google Shape;17661;p2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2" name="Google Shape;17662;p2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3" name="Google Shape;17663;p2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4" name="Google Shape;17664;p2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5" name="Google Shape;17665;p2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6" name="Google Shape;17666;p2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7" name="Google Shape;17667;p2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8" name="Google Shape;17668;p2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9" name="Google Shape;17669;p2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0" name="Google Shape;17670;p2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1" name="Google Shape;17671;p2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2" name="Google Shape;17672;p2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3" name="Google Shape;17673;p2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4" name="Google Shape;17674;p2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5" name="Google Shape;17675;p2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6" name="Google Shape;17676;p2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7" name="Google Shape;17677;p2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8" name="Google Shape;17678;p2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9" name="Google Shape;17679;p2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0" name="Google Shape;17680;p2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1" name="Google Shape;17681;p2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2" name="Google Shape;17682;p2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3" name="Google Shape;17683;p2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4" name="Google Shape;17684;p2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5" name="Google Shape;17685;p2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6" name="Google Shape;17686;p2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87" name="Google Shape;17687;p28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28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28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28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28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28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93" name="Google Shape;17693;p28"/>
            <p:cNvGrpSpPr/>
            <p:nvPr/>
          </p:nvGrpSpPr>
          <p:grpSpPr>
            <a:xfrm>
              <a:off x="-69309" y="2949253"/>
              <a:ext cx="2277975" cy="425325"/>
              <a:chOff x="-69309" y="2949253"/>
              <a:chExt cx="2277975" cy="425325"/>
            </a:xfrm>
          </p:grpSpPr>
          <p:sp>
            <p:nvSpPr>
              <p:cNvPr id="17694" name="Google Shape;17694;p28"/>
              <p:cNvSpPr/>
              <p:nvPr/>
            </p:nvSpPr>
            <p:spPr>
              <a:xfrm rot="-5400000">
                <a:off x="933903" y="1983066"/>
                <a:ext cx="308575" cy="22409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89638" fill="none" extrusionOk="0">
                    <a:moveTo>
                      <a:pt x="12342" y="1"/>
                    </a:moveTo>
                    <a:lnTo>
                      <a:pt x="12342" y="22878"/>
                    </a:lnTo>
                    <a:lnTo>
                      <a:pt x="1643" y="33083"/>
                    </a:lnTo>
                    <a:lnTo>
                      <a:pt x="0" y="8963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5" name="Google Shape;17695;p28"/>
              <p:cNvSpPr/>
              <p:nvPr/>
            </p:nvSpPr>
            <p:spPr>
              <a:xfrm rot="-5400000">
                <a:off x="345241" y="2612903"/>
                <a:ext cx="289550" cy="11186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6" name="Google Shape;17696;p28"/>
              <p:cNvSpPr/>
              <p:nvPr/>
            </p:nvSpPr>
            <p:spPr>
              <a:xfrm rot="-5400000">
                <a:off x="172403" y="2921491"/>
                <a:ext cx="240150" cy="666025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TITLE_ONLY_1">
    <p:spTree>
      <p:nvGrpSpPr>
        <p:cNvPr id="1" name="Shape 17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98" name="Google Shape;17698;p2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99" name="Google Shape;17699;p29"/>
          <p:cNvGrpSpPr/>
          <p:nvPr/>
        </p:nvGrpSpPr>
        <p:grpSpPr>
          <a:xfrm>
            <a:off x="140725" y="-96075"/>
            <a:ext cx="3412563" cy="4994388"/>
            <a:chOff x="140725" y="-96075"/>
            <a:chExt cx="3412563" cy="4994388"/>
          </a:xfrm>
        </p:grpSpPr>
        <p:sp>
          <p:nvSpPr>
            <p:cNvPr id="17700" name="Google Shape;17700;p29"/>
            <p:cNvSpPr/>
            <p:nvPr/>
          </p:nvSpPr>
          <p:spPr>
            <a:xfrm rot="5400000">
              <a:off x="2665575" y="40106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29"/>
            <p:cNvSpPr/>
            <p:nvPr/>
          </p:nvSpPr>
          <p:spPr>
            <a:xfrm rot="5400000">
              <a:off x="2276488" y="4280338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29"/>
            <p:cNvSpPr/>
            <p:nvPr/>
          </p:nvSpPr>
          <p:spPr>
            <a:xfrm>
              <a:off x="140725" y="-46675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29"/>
            <p:cNvSpPr/>
            <p:nvPr/>
          </p:nvSpPr>
          <p:spPr>
            <a:xfrm>
              <a:off x="320000" y="-9607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29"/>
            <p:cNvSpPr/>
            <p:nvPr/>
          </p:nvSpPr>
          <p:spPr>
            <a:xfrm>
              <a:off x="449825" y="-96075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5" name="Google Shape;17705;p29"/>
          <p:cNvGrpSpPr/>
          <p:nvPr/>
        </p:nvGrpSpPr>
        <p:grpSpPr>
          <a:xfrm>
            <a:off x="4467000" y="4751500"/>
            <a:ext cx="1028550" cy="1006975"/>
            <a:chOff x="367000" y="3270000"/>
            <a:chExt cx="1028550" cy="1006975"/>
          </a:xfrm>
        </p:grpSpPr>
        <p:sp>
          <p:nvSpPr>
            <p:cNvPr id="17706" name="Google Shape;17706;p29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29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29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29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29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29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29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29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29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29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29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29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29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29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29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29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29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29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29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29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29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29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29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29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29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29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29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29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29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29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29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29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29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29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29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29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29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29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29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29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29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29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29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29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29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29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29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29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29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29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29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29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29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29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29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29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29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29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29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29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29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29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29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29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29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29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29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29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29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29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29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29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29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29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29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29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29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29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29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29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29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29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29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29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29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29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29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29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29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29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29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29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29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29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29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29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29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29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29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29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29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29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29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29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29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29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29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29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29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29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29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29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29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29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29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29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29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29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29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29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29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29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29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29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29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29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29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29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29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29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29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29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29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29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29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29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29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29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29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29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29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29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29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29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29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29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29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29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29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29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29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29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29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29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29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29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29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29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29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29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29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29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29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29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29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29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29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29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29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29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29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29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29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29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29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29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29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29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29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29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29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29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29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29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29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29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29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29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29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29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29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29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29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29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29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29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29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29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29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29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29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29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29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29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29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29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29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29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4" name="Google Shape;17914;p29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29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29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29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29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29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29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29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29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29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29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29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29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29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29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29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29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29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29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29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29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29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29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29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29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29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29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29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29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29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29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29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29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29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29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29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29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29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29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29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29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29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29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29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29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29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29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29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29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29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29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29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29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29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29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29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29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29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29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29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29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29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29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29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29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29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29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29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29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29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29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29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29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29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29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29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29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29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29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29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29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29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29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29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29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29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29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29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29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29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29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29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29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29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29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9" name="Google Shape;18009;p29"/>
          <p:cNvGrpSpPr/>
          <p:nvPr/>
        </p:nvGrpSpPr>
        <p:grpSpPr>
          <a:xfrm>
            <a:off x="6737850" y="-218400"/>
            <a:ext cx="1004900" cy="945775"/>
            <a:chOff x="1425100" y="3295850"/>
            <a:chExt cx="1004900" cy="945775"/>
          </a:xfrm>
        </p:grpSpPr>
        <p:sp>
          <p:nvSpPr>
            <p:cNvPr id="18010" name="Google Shape;18010;p2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2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2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2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2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2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2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2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2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2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2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2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2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2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2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2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2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2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2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2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2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2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2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2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2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2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2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2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2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2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2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2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2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2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2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2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2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2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2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2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2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2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2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2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2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2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2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2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2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2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2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2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2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2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2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2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2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2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2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2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2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2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2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2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2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2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2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2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2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2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2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2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2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2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2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2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2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2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2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2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2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2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2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2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2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2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2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2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2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2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2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2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2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2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2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2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2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2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2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2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2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2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2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2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2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2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2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2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2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2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2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2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2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2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2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2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2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2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2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2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2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2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2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2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2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2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2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2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2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2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2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2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2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2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2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2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2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2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2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2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2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2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2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2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2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2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2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2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2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2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2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2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2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2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2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2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2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2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2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2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2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2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2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2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2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2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2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2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2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2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2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2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2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2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2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2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2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2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2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2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2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2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2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2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2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2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2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2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2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2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2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2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2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2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2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2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2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2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2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2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2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2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2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2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2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2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2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2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2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2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2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2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2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2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2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2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2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2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2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2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2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2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2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2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2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2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2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2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2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2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2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2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2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2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2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2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2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2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2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2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2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2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2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2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2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2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2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2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2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2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2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2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2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2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2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2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2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2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2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2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2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2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2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2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2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2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2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2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2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2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2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2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2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2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2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2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2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2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2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2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2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2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2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2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2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2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2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2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2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2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2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2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2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2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2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2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2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2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2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2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2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2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2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2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2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2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2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2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2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2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2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2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22" name="Google Shape;18322;p29"/>
          <p:cNvGrpSpPr/>
          <p:nvPr/>
        </p:nvGrpSpPr>
        <p:grpSpPr>
          <a:xfrm>
            <a:off x="8547850" y="985350"/>
            <a:ext cx="1010475" cy="995525"/>
            <a:chOff x="885350" y="1936275"/>
            <a:chExt cx="1010475" cy="995525"/>
          </a:xfrm>
        </p:grpSpPr>
        <p:sp>
          <p:nvSpPr>
            <p:cNvPr id="18323" name="Google Shape;18323;p2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2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2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2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2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2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2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2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2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2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2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2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2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2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2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2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2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2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2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2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2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2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2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2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2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2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2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2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2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2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2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4" name="Google Shape;18354;p2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5" name="Google Shape;18355;p2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2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2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2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2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2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2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2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2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2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2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2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2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2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2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2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1" name="Google Shape;18371;p2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2" name="Google Shape;18372;p2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2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2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2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2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2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2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2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2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2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2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2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2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2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2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2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2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2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2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2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2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2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2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2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2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2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2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2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2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2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2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2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2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2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2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2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2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2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2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2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2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2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2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2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2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2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2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2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2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2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2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2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2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2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2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2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2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2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2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2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2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2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2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2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2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2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2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2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2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2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2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2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2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2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2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2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2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2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2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2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2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2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2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2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2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2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2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2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2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2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2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2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2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2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2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2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2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2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2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2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2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2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2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2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2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2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2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2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2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2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2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2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2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2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2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2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2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2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2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2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2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2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2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2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2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2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2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2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2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2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2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2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2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2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2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2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2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2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2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2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2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2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2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2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2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2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2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2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2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2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2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2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2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2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2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2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2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2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2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2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2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ONE_COLUMN_TEXT_1">
    <p:spTree>
      <p:nvGrpSpPr>
        <p:cNvPr id="1" name="Shape 18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" name="Google Shape;18534;p30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35" name="Google Shape;18535;p30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18536" name="Google Shape;18536;p30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18537" name="Google Shape;18537;p30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8" name="Google Shape;18538;p30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9" name="Google Shape;18539;p30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40" name="Google Shape;18540;p30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18541" name="Google Shape;18541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2" name="Google Shape;18542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3" name="Google Shape;18543;p30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4" name="Google Shape;18544;p30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5" name="Google Shape;18545;p30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6" name="Google Shape;18546;p30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7" name="Google Shape;18547;p30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8" name="Google Shape;18548;p30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9" name="Google Shape;18549;p30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50" name="Google Shape;18550;p30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18551" name="Google Shape;18551;p30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2" name="Google Shape;18552;p30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3" name="Google Shape;18553;p30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4" name="Google Shape;18554;p30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5" name="Google Shape;18555;p30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6" name="Google Shape;18556;p30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7" name="Google Shape;18557;p30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8" name="Google Shape;18558;p30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9" name="Google Shape;18559;p30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0" name="Google Shape;18560;p30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1" name="Google Shape;18561;p30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2" name="Google Shape;18562;p30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3" name="Google Shape;18563;p30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4" name="Google Shape;18564;p30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5" name="Google Shape;18565;p30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6" name="Google Shape;18566;p30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7" name="Google Shape;18567;p30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8" name="Google Shape;18568;p30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9" name="Google Shape;18569;p30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0" name="Google Shape;18570;p30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1" name="Google Shape;18571;p30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2" name="Google Shape;18572;p30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3" name="Google Shape;18573;p30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4" name="Google Shape;18574;p30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5" name="Google Shape;18575;p30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6" name="Google Shape;18576;p30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7" name="Google Shape;18577;p30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8" name="Google Shape;18578;p30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9" name="Google Shape;18579;p30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0" name="Google Shape;18580;p30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1" name="Google Shape;18581;p30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2" name="Google Shape;18582;p30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3" name="Google Shape;18583;p30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4" name="Google Shape;18584;p30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5" name="Google Shape;18585;p30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6" name="Google Shape;18586;p30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7" name="Google Shape;18587;p30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8" name="Google Shape;18588;p30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9" name="Google Shape;18589;p30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0" name="Google Shape;18590;p30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1" name="Google Shape;18591;p30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2" name="Google Shape;18592;p30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3" name="Google Shape;18593;p30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4" name="Google Shape;18594;p30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5" name="Google Shape;18595;p30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6" name="Google Shape;18596;p30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7" name="Google Shape;18597;p30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8" name="Google Shape;18598;p30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9" name="Google Shape;18599;p30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0" name="Google Shape;18600;p30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1" name="Google Shape;18601;p30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2" name="Google Shape;18602;p30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3" name="Google Shape;18603;p30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4" name="Google Shape;18604;p30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5" name="Google Shape;18605;p30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6" name="Google Shape;18606;p30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7" name="Google Shape;18607;p30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8" name="Google Shape;18608;p30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9" name="Google Shape;18609;p30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0" name="Google Shape;18610;p30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1" name="Google Shape;18611;p30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2" name="Google Shape;18612;p30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3" name="Google Shape;18613;p30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4" name="Google Shape;18614;p30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5" name="Google Shape;18615;p30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6" name="Google Shape;18616;p30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7" name="Google Shape;18617;p30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8" name="Google Shape;18618;p30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9" name="Google Shape;18619;p30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0" name="Google Shape;18620;p30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1" name="Google Shape;18621;p30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2" name="Google Shape;18622;p30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3" name="Google Shape;18623;p30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4" name="Google Shape;18624;p30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5" name="Google Shape;18625;p30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6" name="Google Shape;18626;p30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7" name="Google Shape;18627;p30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8" name="Google Shape;18628;p30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9" name="Google Shape;18629;p30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0" name="Google Shape;18630;p30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1" name="Google Shape;18631;p30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2" name="Google Shape;18632;p30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3" name="Google Shape;18633;p30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4" name="Google Shape;18634;p30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5" name="Google Shape;18635;p30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6" name="Google Shape;18636;p30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7" name="Google Shape;18637;p30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8" name="Google Shape;18638;p30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9" name="Google Shape;18639;p30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0" name="Google Shape;18640;p30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1" name="Google Shape;18641;p30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2" name="Google Shape;18642;p30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3" name="Google Shape;18643;p30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4" name="Google Shape;18644;p30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5" name="Google Shape;18645;p30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6" name="Google Shape;18646;p30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7" name="Google Shape;18647;p30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8" name="Google Shape;18648;p30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9" name="Google Shape;18649;p30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0" name="Google Shape;18650;p30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1" name="Google Shape;18651;p30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2" name="Google Shape;18652;p30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3" name="Google Shape;18653;p30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4" name="Google Shape;18654;p30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5" name="Google Shape;18655;p30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6" name="Google Shape;18656;p30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7" name="Google Shape;18657;p30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8" name="Google Shape;18658;p30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9" name="Google Shape;18659;p30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0" name="Google Shape;18660;p30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1" name="Google Shape;18661;p30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2" name="Google Shape;18662;p30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3" name="Google Shape;18663;p30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4" name="Google Shape;18664;p30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5" name="Google Shape;18665;p30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6" name="Google Shape;18666;p30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7" name="Google Shape;18667;p30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8" name="Google Shape;18668;p30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9" name="Google Shape;18669;p30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0" name="Google Shape;18670;p30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1" name="Google Shape;18671;p30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2" name="Google Shape;18672;p30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3" name="Google Shape;18673;p30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4" name="Google Shape;18674;p30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5" name="Google Shape;18675;p30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6" name="Google Shape;18676;p30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7" name="Google Shape;18677;p30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8" name="Google Shape;18678;p30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9" name="Google Shape;18679;p30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0" name="Google Shape;18680;p30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1" name="Google Shape;18681;p30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2" name="Google Shape;18682;p30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3" name="Google Shape;18683;p30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4" name="Google Shape;18684;p30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5" name="Google Shape;18685;p30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6" name="Google Shape;18686;p30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7" name="Google Shape;18687;p30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8" name="Google Shape;18688;p30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9" name="Google Shape;18689;p30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0" name="Google Shape;18690;p30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1" name="Google Shape;18691;p30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2" name="Google Shape;18692;p30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3" name="Google Shape;18693;p30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4" name="Google Shape;18694;p30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5" name="Google Shape;18695;p30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6" name="Google Shape;18696;p30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7" name="Google Shape;18697;p30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8" name="Google Shape;18698;p30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9" name="Google Shape;18699;p30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0" name="Google Shape;18700;p30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1" name="Google Shape;18701;p30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2" name="Google Shape;18702;p30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3" name="Google Shape;18703;p30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4" name="Google Shape;18704;p30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5" name="Google Shape;18705;p30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6" name="Google Shape;18706;p30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7" name="Google Shape;18707;p30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8" name="Google Shape;18708;p30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9" name="Google Shape;18709;p30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0" name="Google Shape;18710;p30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1" name="Google Shape;18711;p30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2" name="Google Shape;18712;p30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3" name="Google Shape;18713;p30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4" name="Google Shape;18714;p30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5" name="Google Shape;18715;p30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6" name="Google Shape;18716;p30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7" name="Google Shape;18717;p30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8" name="Google Shape;18718;p30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9" name="Google Shape;18719;p30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0" name="Google Shape;18720;p30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1" name="Google Shape;18721;p30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2" name="Google Shape;18722;p30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3" name="Google Shape;18723;p30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4" name="Google Shape;18724;p30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5" name="Google Shape;18725;p30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6" name="Google Shape;18726;p30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7" name="Google Shape;18727;p30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8" name="Google Shape;18728;p30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9" name="Google Shape;18729;p30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0" name="Google Shape;18730;p30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1" name="Google Shape;18731;p30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2" name="Google Shape;18732;p30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3" name="Google Shape;18733;p30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4" name="Google Shape;18734;p30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5" name="Google Shape;18735;p30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6" name="Google Shape;18736;p30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7" name="Google Shape;18737;p30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8" name="Google Shape;18738;p30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9" name="Google Shape;18739;p30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0" name="Google Shape;18740;p30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1" name="Google Shape;18741;p30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2" name="Google Shape;18742;p30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3" name="Google Shape;18743;p30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4" name="Google Shape;18744;p30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5" name="Google Shape;18745;p30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6" name="Google Shape;18746;p30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7" name="Google Shape;18747;p30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8" name="Google Shape;18748;p30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9" name="Google Shape;18749;p30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0" name="Google Shape;18750;p30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1" name="Google Shape;18751;p30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2" name="Google Shape;18752;p30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3" name="Google Shape;18753;p30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4" name="Google Shape;18754;p30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5" name="Google Shape;18755;p30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6" name="Google Shape;18756;p30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7" name="Google Shape;18757;p30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8" name="Google Shape;18758;p30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9" name="Google Shape;18759;p30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0" name="Google Shape;18760;p30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1" name="Google Shape;18761;p30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2" name="Google Shape;18762;p30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3" name="Google Shape;18763;p30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4" name="Google Shape;18764;p30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5" name="Google Shape;18765;p30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6" name="Google Shape;18766;p30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7" name="Google Shape;18767;p30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8" name="Google Shape;18768;p30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9" name="Google Shape;18769;p30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0" name="Google Shape;18770;p30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1" name="Google Shape;18771;p30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2" name="Google Shape;18772;p30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3" name="Google Shape;18773;p30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4" name="Google Shape;18774;p30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5" name="Google Shape;18775;p30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6" name="Google Shape;18776;p30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7" name="Google Shape;18777;p30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8" name="Google Shape;18778;p30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9" name="Google Shape;18779;p30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0" name="Google Shape;18780;p30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1" name="Google Shape;18781;p30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2" name="Google Shape;18782;p30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3" name="Google Shape;18783;p30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4" name="Google Shape;18784;p30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5" name="Google Shape;18785;p30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6" name="Google Shape;18786;p30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7" name="Google Shape;18787;p30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8" name="Google Shape;18788;p30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9" name="Google Shape;18789;p30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0" name="Google Shape;18790;p30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1" name="Google Shape;18791;p30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2" name="Google Shape;18792;p30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3" name="Google Shape;18793;p30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4" name="Google Shape;18794;p30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5" name="Google Shape;18795;p30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6" name="Google Shape;18796;p30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7" name="Google Shape;18797;p30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8" name="Google Shape;18798;p30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9" name="Google Shape;18799;p30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0" name="Google Shape;18800;p30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1" name="Google Shape;18801;p30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2" name="Google Shape;18802;p30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3" name="Google Shape;18803;p30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4" name="Google Shape;18804;p30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5" name="Google Shape;18805;p30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6" name="Google Shape;18806;p30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7" name="Google Shape;18807;p30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8" name="Google Shape;18808;p30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9" name="Google Shape;18809;p30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0" name="Google Shape;18810;p30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1" name="Google Shape;18811;p30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2" name="Google Shape;18812;p30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3" name="Google Shape;18813;p30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4" name="Google Shape;18814;p30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5" name="Google Shape;18815;p30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6" name="Google Shape;18816;p30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7" name="Google Shape;18817;p30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8" name="Google Shape;18818;p30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9" name="Google Shape;18819;p30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0" name="Google Shape;18820;p30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1" name="Google Shape;18821;p30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2" name="Google Shape;18822;p30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3" name="Google Shape;18823;p30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4" name="Google Shape;18824;p30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5" name="Google Shape;18825;p30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6" name="Google Shape;18826;p30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7" name="Google Shape;18827;p30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8" name="Google Shape;18828;p30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9" name="Google Shape;18829;p30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0" name="Google Shape;18830;p30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1" name="Google Shape;18831;p30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2" name="Google Shape;18832;p30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3" name="Google Shape;18833;p30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4" name="Google Shape;18834;p30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5" name="Google Shape;18835;p30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6" name="Google Shape;18836;p30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7" name="Google Shape;18837;p30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8" name="Google Shape;18838;p30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9" name="Google Shape;18839;p30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0" name="Google Shape;18840;p30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1" name="Google Shape;18841;p30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2" name="Google Shape;18842;p30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3" name="Google Shape;18843;p30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4" name="Google Shape;18844;p30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5" name="Google Shape;18845;p30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6" name="Google Shape;18846;p30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7" name="Google Shape;18847;p30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8" name="Google Shape;18848;p30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9" name="Google Shape;18849;p30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0" name="Google Shape;18850;p30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1" name="Google Shape;18851;p30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2" name="Google Shape;18852;p30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3" name="Google Shape;18853;p30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54" name="Google Shape;18854;p30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18855" name="Google Shape;18855;p30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6" name="Google Shape;18856;p30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7" name="Google Shape;18857;p30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8" name="Google Shape;18858;p30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9" name="Google Shape;18859;p30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0" name="Google Shape;18860;p30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1" name="Google Shape;18861;p30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2" name="Google Shape;18862;p30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3" name="Google Shape;18863;p30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4" name="Google Shape;18864;p30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5" name="Google Shape;18865;p30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6" name="Google Shape;18866;p30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7" name="Google Shape;18867;p30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8" name="Google Shape;18868;p30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9" name="Google Shape;18869;p30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0" name="Google Shape;18870;p30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1" name="Google Shape;18871;p30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2" name="Google Shape;18872;p30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3" name="Google Shape;18873;p30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4" name="Google Shape;18874;p30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5" name="Google Shape;18875;p30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6" name="Google Shape;18876;p30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7" name="Google Shape;18877;p30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8" name="Google Shape;18878;p30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9" name="Google Shape;18879;p30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0" name="Google Shape;18880;p30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1" name="Google Shape;18881;p30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2" name="Google Shape;18882;p30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3" name="Google Shape;18883;p30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4" name="Google Shape;18884;p30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5" name="Google Shape;18885;p30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6" name="Google Shape;18886;p30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7" name="Google Shape;18887;p30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8" name="Google Shape;18888;p30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9" name="Google Shape;18889;p30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0" name="Google Shape;18890;p30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1" name="Google Shape;18891;p30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2" name="Google Shape;18892;p30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3" name="Google Shape;18893;p30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4" name="Google Shape;18894;p30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5" name="Google Shape;18895;p30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6" name="Google Shape;18896;p30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7" name="Google Shape;18897;p30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8" name="Google Shape;18898;p30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9" name="Google Shape;18899;p30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0" name="Google Shape;18900;p30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1" name="Google Shape;18901;p30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2" name="Google Shape;18902;p30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3" name="Google Shape;18903;p30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4" name="Google Shape;18904;p30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5" name="Google Shape;18905;p30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6" name="Google Shape;18906;p30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30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30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30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30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1" name="Google Shape;18911;p30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2" name="Google Shape;18912;p30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3" name="Google Shape;18913;p30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4" name="Google Shape;18914;p30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5" name="Google Shape;18915;p30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6" name="Google Shape;18916;p30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7" name="Google Shape;18917;p30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8" name="Google Shape;18918;p30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9" name="Google Shape;18919;p30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0" name="Google Shape;18920;p30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1" name="Google Shape;18921;p30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2" name="Google Shape;18922;p30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3" name="Google Shape;18923;p30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4" name="Google Shape;18924;p30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5" name="Google Shape;18925;p30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6" name="Google Shape;18926;p30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7" name="Google Shape;18927;p30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8" name="Google Shape;18928;p30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9" name="Google Shape;18929;p30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0" name="Google Shape;18930;p30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1" name="Google Shape;18931;p30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2" name="Google Shape;18932;p30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3" name="Google Shape;18933;p30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4" name="Google Shape;18934;p30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5" name="Google Shape;18935;p30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6" name="Google Shape;18936;p30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7" name="Google Shape;18937;p30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8" name="Google Shape;18938;p30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9" name="Google Shape;18939;p30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0" name="Google Shape;18940;p30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1" name="Google Shape;18941;p30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2" name="Google Shape;18942;p30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3" name="Google Shape;18943;p30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4" name="Google Shape;18944;p30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5" name="Google Shape;18945;p30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6" name="Google Shape;18946;p30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7" name="Google Shape;18947;p30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8" name="Google Shape;18948;p30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9" name="Google Shape;18949;p30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0" name="Google Shape;18950;p30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1" name="Google Shape;18951;p30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2" name="Google Shape;18952;p30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3" name="Google Shape;18953;p30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4" name="Google Shape;18954;p30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5" name="Google Shape;18955;p30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6" name="Google Shape;18956;p30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7" name="Google Shape;18957;p30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8" name="Google Shape;18958;p30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9" name="Google Shape;18959;p30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0" name="Google Shape;18960;p30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1" name="Google Shape;18961;p30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2" name="Google Shape;18962;p30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3" name="Google Shape;18963;p30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4" name="Google Shape;18964;p30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5" name="Google Shape;18965;p30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6" name="Google Shape;18966;p30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7" name="Google Shape;18967;p30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8" name="Google Shape;18968;p30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9" name="Google Shape;18969;p30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0" name="Google Shape;18970;p30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1" name="Google Shape;18971;p30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2" name="Google Shape;18972;p30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3" name="Google Shape;18973;p30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4" name="Google Shape;18974;p30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5" name="Google Shape;18975;p30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6" name="Google Shape;18976;p30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7" name="Google Shape;18977;p30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8" name="Google Shape;18978;p30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9" name="Google Shape;18979;p30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0" name="Google Shape;18980;p30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1" name="Google Shape;18981;p30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2" name="Google Shape;18982;p30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3" name="Google Shape;18983;p30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4" name="Google Shape;18984;p30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5" name="Google Shape;18985;p30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6" name="Google Shape;18986;p30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7" name="Google Shape;18987;p30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8" name="Google Shape;18988;p30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9" name="Google Shape;18989;p30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0" name="Google Shape;18990;p30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1" name="Google Shape;18991;p30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2" name="Google Shape;18992;p30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3" name="Google Shape;18993;p30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4" name="Google Shape;18994;p30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5" name="Google Shape;18995;p30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6" name="Google Shape;18996;p30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7" name="Google Shape;18997;p30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8" name="Google Shape;18998;p30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9" name="Google Shape;18999;p30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0" name="Google Shape;19000;p30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1" name="Google Shape;19001;p30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2" name="Google Shape;19002;p30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3" name="Google Shape;19003;p30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4" name="Google Shape;19004;p30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5" name="Google Shape;19005;p30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6" name="Google Shape;19006;p30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7" name="Google Shape;19007;p30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8" name="Google Shape;19008;p30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9" name="Google Shape;19009;p30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0" name="Google Shape;19010;p30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1" name="Google Shape;19011;p30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2" name="Google Shape;19012;p30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3" name="Google Shape;19013;p30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4" name="Google Shape;19014;p30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5" name="Google Shape;19015;p30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6" name="Google Shape;19016;p30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7" name="Google Shape;19017;p30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8" name="Google Shape;19018;p30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9" name="Google Shape;19019;p30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0" name="Google Shape;19020;p30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1" name="Google Shape;19021;p30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2" name="Google Shape;19022;p30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3" name="Google Shape;19023;p30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4" name="Google Shape;19024;p30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5" name="Google Shape;19025;p30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6" name="Google Shape;19026;p30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7" name="Google Shape;19027;p30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8" name="Google Shape;19028;p30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9" name="Google Shape;19029;p30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0" name="Google Shape;19030;p30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1" name="Google Shape;19031;p30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2" name="Google Shape;19032;p30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3" name="Google Shape;19033;p30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4" name="Google Shape;19034;p30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5" name="Google Shape;19035;p30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30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30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30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30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30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30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30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30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30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30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30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30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30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30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30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30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30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30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30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30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30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30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30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30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0" name="Google Shape;19060;p30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1" name="Google Shape;19061;p30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30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30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30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30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30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30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30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30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30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30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30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30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30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30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30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30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30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30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30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30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30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30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30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30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30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7" name="Google Shape;19087;p30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8" name="Google Shape;19088;p30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9" name="Google Shape;19089;p30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0" name="Google Shape;19090;p30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1" name="Google Shape;19091;p30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2" name="Google Shape;19092;p30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3" name="Google Shape;19093;p30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4" name="Google Shape;19094;p30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5" name="Google Shape;19095;p30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6" name="Google Shape;19096;p30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7" name="Google Shape;19097;p30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8" name="Google Shape;19098;p30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9" name="Google Shape;19099;p30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0" name="Google Shape;19100;p30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1" name="Google Shape;19101;p30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2" name="Google Shape;19102;p30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3" name="Google Shape;19103;p30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4" name="Google Shape;19104;p30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5" name="Google Shape;19105;p30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6" name="Google Shape;19106;p30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7" name="Google Shape;19107;p30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8" name="Google Shape;19108;p30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9" name="Google Shape;19109;p30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0" name="Google Shape;19110;p30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1" name="Google Shape;19111;p30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2" name="Google Shape;19112;p30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3" name="Google Shape;19113;p30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4" name="Google Shape;19114;p30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5" name="Google Shape;19115;p30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6" name="Google Shape;19116;p30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7" name="Google Shape;19117;p30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8" name="Google Shape;19118;p30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9" name="Google Shape;19119;p30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0" name="Google Shape;19120;p30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1" name="Google Shape;19121;p30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2" name="Google Shape;19122;p30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3" name="Google Shape;19123;p30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4" name="Google Shape;19124;p30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5" name="Google Shape;19125;p30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6" name="Google Shape;19126;p30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7" name="Google Shape;19127;p30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8" name="Google Shape;19128;p30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9" name="Google Shape;19129;p30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0" name="Google Shape;19130;p30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1" name="Google Shape;19131;p30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2" name="Google Shape;19132;p30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3" name="Google Shape;19133;p30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4" name="Google Shape;19134;p30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5" name="Google Shape;19135;p30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6" name="Google Shape;19136;p30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7" name="Google Shape;19137;p30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8" name="Google Shape;19138;p30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9" name="Google Shape;19139;p30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0" name="Google Shape;19140;p30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1" name="Google Shape;19141;p30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2" name="Google Shape;19142;p30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3" name="Google Shape;19143;p30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4" name="Google Shape;19144;p30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5" name="Google Shape;19145;p30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6" name="Google Shape;19146;p30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7" name="Google Shape;19147;p30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8" name="Google Shape;19148;p30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9" name="Google Shape;19149;p30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0" name="Google Shape;19150;p30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1" name="Google Shape;19151;p30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2" name="Google Shape;19152;p30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3" name="Google Shape;19153;p30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4" name="Google Shape;19154;p30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5" name="Google Shape;19155;p30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6" name="Google Shape;19156;p30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7" name="Google Shape;19157;p30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8" name="Google Shape;19158;p30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9" name="Google Shape;19159;p30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0" name="Google Shape;19160;p30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1" name="Google Shape;19161;p30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2" name="Google Shape;19162;p30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3" name="Google Shape;19163;p30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4" name="Google Shape;19164;p30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5" name="Google Shape;19165;p30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6" name="Google Shape;19166;p30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67" name="Google Shape;19167;p30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19168" name="Google Shape;19168;p30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9" name="Google Shape;19169;p30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0" name="Google Shape;19170;p30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1" name="Google Shape;19171;p30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2" name="Google Shape;19172;p30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3" name="Google Shape;19173;p30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4" name="Google Shape;19174;p30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5" name="Google Shape;19175;p30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6" name="Google Shape;19176;p30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7" name="Google Shape;19177;p30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8" name="Google Shape;19178;p30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9" name="Google Shape;19179;p30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0" name="Google Shape;19180;p30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1" name="Google Shape;19181;p30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2" name="Google Shape;19182;p30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3" name="Google Shape;19183;p30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4" name="Google Shape;19184;p30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5" name="Google Shape;19185;p30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6" name="Google Shape;19186;p30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7" name="Google Shape;19187;p30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8" name="Google Shape;19188;p30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9" name="Google Shape;19189;p30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0" name="Google Shape;19190;p30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1" name="Google Shape;19191;p30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2" name="Google Shape;19192;p30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3" name="Google Shape;19193;p30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4" name="Google Shape;19194;p30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5" name="Google Shape;19195;p30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6" name="Google Shape;19196;p30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7" name="Google Shape;19197;p30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8" name="Google Shape;19198;p30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9" name="Google Shape;19199;p30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0" name="Google Shape;19200;p30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1" name="Google Shape;19201;p30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2" name="Google Shape;19202;p30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3" name="Google Shape;19203;p30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4" name="Google Shape;19204;p30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5" name="Google Shape;19205;p30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6" name="Google Shape;19206;p30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7" name="Google Shape;19207;p30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8" name="Google Shape;19208;p30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9" name="Google Shape;19209;p30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0" name="Google Shape;19210;p30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1" name="Google Shape;19211;p30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2" name="Google Shape;19212;p30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3" name="Google Shape;19213;p30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4" name="Google Shape;19214;p30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5" name="Google Shape;19215;p30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6" name="Google Shape;19216;p30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7" name="Google Shape;19217;p30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8" name="Google Shape;19218;p30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9" name="Google Shape;19219;p30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0" name="Google Shape;19220;p30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1" name="Google Shape;19221;p30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2" name="Google Shape;19222;p30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3" name="Google Shape;19223;p30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4" name="Google Shape;19224;p30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5" name="Google Shape;19225;p30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6" name="Google Shape;19226;p30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7" name="Google Shape;19227;p30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8" name="Google Shape;19228;p30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9" name="Google Shape;19229;p30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0" name="Google Shape;19230;p30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1" name="Google Shape;19231;p30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2" name="Google Shape;19232;p30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3" name="Google Shape;19233;p30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4" name="Google Shape;19234;p30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5" name="Google Shape;19235;p30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6" name="Google Shape;19236;p30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7" name="Google Shape;19237;p30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8" name="Google Shape;19238;p30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9" name="Google Shape;19239;p30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0" name="Google Shape;19240;p30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1" name="Google Shape;19241;p30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2" name="Google Shape;19242;p30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3" name="Google Shape;19243;p30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4" name="Google Shape;19244;p30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5" name="Google Shape;19245;p30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6" name="Google Shape;19246;p30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7" name="Google Shape;19247;p30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8" name="Google Shape;19248;p30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9" name="Google Shape;19249;p30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0" name="Google Shape;19250;p30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1" name="Google Shape;19251;p30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2" name="Google Shape;19252;p30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3" name="Google Shape;19253;p30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4" name="Google Shape;19254;p30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5" name="Google Shape;19255;p30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6" name="Google Shape;19256;p30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7" name="Google Shape;19257;p30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8" name="Google Shape;19258;p30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9" name="Google Shape;19259;p30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0" name="Google Shape;19260;p30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1" name="Google Shape;19261;p30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2" name="Google Shape;19262;p30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3" name="Google Shape;19263;p30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4" name="Google Shape;19264;p30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5" name="Google Shape;19265;p30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6" name="Google Shape;19266;p30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7" name="Google Shape;19267;p30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8" name="Google Shape;19268;p30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9" name="Google Shape;19269;p30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0" name="Google Shape;19270;p30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1" name="Google Shape;19271;p30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2" name="Google Shape;19272;p30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3" name="Google Shape;19273;p30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4" name="Google Shape;19274;p30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5" name="Google Shape;19275;p30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6" name="Google Shape;19276;p30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7" name="Google Shape;19277;p30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8" name="Google Shape;19278;p30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9" name="Google Shape;19279;p30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0" name="Google Shape;19280;p30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1" name="Google Shape;19281;p30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2" name="Google Shape;19282;p30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3" name="Google Shape;19283;p30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4" name="Google Shape;19284;p30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5" name="Google Shape;19285;p30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6" name="Google Shape;19286;p30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7" name="Google Shape;19287;p30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8" name="Google Shape;19288;p30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9" name="Google Shape;19289;p30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0" name="Google Shape;19290;p30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1" name="Google Shape;19291;p30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2" name="Google Shape;19292;p30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3" name="Google Shape;19293;p30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4" name="Google Shape;19294;p30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5" name="Google Shape;19295;p30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6" name="Google Shape;19296;p30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7" name="Google Shape;19297;p30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8" name="Google Shape;19298;p30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9" name="Google Shape;19299;p30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0" name="Google Shape;19300;p30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1" name="Google Shape;19301;p30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2" name="Google Shape;19302;p30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3" name="Google Shape;19303;p30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4" name="Google Shape;19304;p30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5" name="Google Shape;19305;p30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6" name="Google Shape;19306;p30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7" name="Google Shape;19307;p30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8" name="Google Shape;19308;p30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9" name="Google Shape;19309;p30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0" name="Google Shape;19310;p30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1" name="Google Shape;19311;p30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2" name="Google Shape;19312;p30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3" name="Google Shape;19313;p30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4" name="Google Shape;19314;p30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5" name="Google Shape;19315;p30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6" name="Google Shape;19316;p30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7" name="Google Shape;19317;p30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8" name="Google Shape;19318;p30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9" name="Google Shape;19319;p30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0" name="Google Shape;19320;p30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1" name="Google Shape;19321;p30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2" name="Google Shape;19322;p30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3" name="Google Shape;19323;p30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4" name="Google Shape;19324;p30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5" name="Google Shape;19325;p30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6" name="Google Shape;19326;p30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7" name="Google Shape;19327;p30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8" name="Google Shape;19328;p30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9" name="Google Shape;19329;p30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0" name="Google Shape;19330;p30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1" name="Google Shape;19331;p30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2" name="Google Shape;19332;p30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3" name="Google Shape;19333;p30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4" name="Google Shape;19334;p30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5" name="Google Shape;19335;p30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6" name="Google Shape;19336;p30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7" name="Google Shape;19337;p30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8" name="Google Shape;19338;p30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9" name="Google Shape;19339;p30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0" name="Google Shape;19340;p30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1" name="Google Shape;19341;p30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2" name="Google Shape;19342;p30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3" name="Google Shape;19343;p30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4" name="Google Shape;19344;p30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5" name="Google Shape;19345;p30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6" name="Google Shape;19346;p30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7" name="Google Shape;19347;p30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8" name="Google Shape;19348;p30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9" name="Google Shape;19349;p30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0" name="Google Shape;19350;p30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1" name="Google Shape;19351;p30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2" name="Google Shape;19352;p30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3" name="Google Shape;19353;p30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4" name="Google Shape;19354;p30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5" name="Google Shape;19355;p30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6" name="Google Shape;19356;p30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7" name="Google Shape;19357;p30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8" name="Google Shape;19358;p30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9" name="Google Shape;19359;p30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0" name="Google Shape;19360;p30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1" name="Google Shape;19361;p30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2" name="Google Shape;19362;p30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3" name="Google Shape;19363;p30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4" name="Google Shape;19364;p30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5" name="Google Shape;19365;p30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6" name="Google Shape;19366;p30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7" name="Google Shape;19367;p30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8" name="Google Shape;19368;p30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9" name="Google Shape;19369;p30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0" name="Google Shape;19370;p30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1" name="Google Shape;19371;p30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2" name="Google Shape;19372;p30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3" name="Google Shape;19373;p30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4" name="Google Shape;19374;p30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5" name="Google Shape;19375;p30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6" name="Google Shape;19376;p30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7" name="Google Shape;19377;p30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4" name="Google Shape;1704;p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5" name="Google Shape;1705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4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4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4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4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4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4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4"/>
          <p:cNvSpPr/>
          <p:nvPr/>
        </p:nvSpPr>
        <p:spPr>
          <a:xfrm>
            <a:off x="8584493" y="-51046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4"/>
          <p:cNvSpPr/>
          <p:nvPr/>
        </p:nvSpPr>
        <p:spPr>
          <a:xfrm>
            <a:off x="8690513" y="-7620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719" name="Google Shape;1719;p4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720" name="Google Shape;1720;p4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721" name="Google Shape;1721;p4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722" name="Google Shape;1722;p4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4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4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4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4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4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4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4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4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4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4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4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4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4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4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4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4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4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4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4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4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4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4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4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4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4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4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4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4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4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4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4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4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4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4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4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4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4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4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4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4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4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4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4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4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4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4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4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4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4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4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4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4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4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4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4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4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4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4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4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4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4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4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4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4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4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4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4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4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4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4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4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4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4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4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4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4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4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4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4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4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4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4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4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4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4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4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4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4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4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4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4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4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4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4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4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4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4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4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4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4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4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4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4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5" name="Google Shape;2025;p4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2026" name="Google Shape;2026;p4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4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4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4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4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4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4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4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4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4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4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4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4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4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4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4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4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4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4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4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4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4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4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4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4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4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4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4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4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4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4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4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4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4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4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4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4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4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4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4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4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4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4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4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4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4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4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4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4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4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4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4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4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4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4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4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4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4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4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4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4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4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4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4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4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4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4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4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4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4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4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4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4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4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4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4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4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4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4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4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4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4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4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4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4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4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4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4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4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4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4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4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4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4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4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4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4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4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4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4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4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4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4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4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4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4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4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4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4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4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4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4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4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8" name="Google Shape;2338;p4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2339" name="Google Shape;2339;p4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4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4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4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4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4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4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4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4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4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4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4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4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4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4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4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4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4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4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4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4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4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4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4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4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4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4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4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4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4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4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4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4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4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4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4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4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4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4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4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4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4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4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4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4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4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4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4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4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4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4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4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4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4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4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4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4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4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4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4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4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4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4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4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4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6">
  <p:cSld name="MAIN_POINT_1">
    <p:spTree>
      <p:nvGrpSpPr>
        <p:cNvPr id="1" name="Shape 19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79" name="Google Shape;19379;p3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80" name="Google Shape;19380;p31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19381" name="Google Shape;19381;p31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31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31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31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31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31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31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31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31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90" name="Google Shape;19390;p31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19391" name="Google Shape;19391;p3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2" name="Google Shape;19392;p3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3" name="Google Shape;19393;p3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4" name="Google Shape;19394;p3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5" name="Google Shape;19395;p3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6" name="Google Shape;19396;p3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7" name="Google Shape;19397;p3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8" name="Google Shape;19398;p3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9" name="Google Shape;19399;p3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0" name="Google Shape;19400;p3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1" name="Google Shape;19401;p3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2" name="Google Shape;19402;p3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3" name="Google Shape;19403;p3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4" name="Google Shape;19404;p3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5" name="Google Shape;19405;p3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6" name="Google Shape;19406;p3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7" name="Google Shape;19407;p3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8" name="Google Shape;19408;p3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9" name="Google Shape;19409;p3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0" name="Google Shape;19410;p3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1" name="Google Shape;19411;p3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2" name="Google Shape;19412;p3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3" name="Google Shape;19413;p3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4" name="Google Shape;19414;p3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5" name="Google Shape;19415;p3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6" name="Google Shape;19416;p3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7" name="Google Shape;19417;p3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8" name="Google Shape;19418;p3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9" name="Google Shape;19419;p3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0" name="Google Shape;19420;p3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1" name="Google Shape;19421;p3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2" name="Google Shape;19422;p3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3" name="Google Shape;19423;p3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4" name="Google Shape;19424;p3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5" name="Google Shape;19425;p3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6" name="Google Shape;19426;p3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7" name="Google Shape;19427;p3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8" name="Google Shape;19428;p3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9" name="Google Shape;19429;p3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0" name="Google Shape;19430;p3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1" name="Google Shape;19431;p3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2" name="Google Shape;19432;p3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3" name="Google Shape;19433;p3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4" name="Google Shape;19434;p3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5" name="Google Shape;19435;p3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6" name="Google Shape;19436;p3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7" name="Google Shape;19437;p3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8" name="Google Shape;19438;p3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9" name="Google Shape;19439;p3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0" name="Google Shape;19440;p3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1" name="Google Shape;19441;p3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2" name="Google Shape;19442;p3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3" name="Google Shape;19443;p3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4" name="Google Shape;19444;p3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5" name="Google Shape;19445;p3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6" name="Google Shape;19446;p3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7" name="Google Shape;19447;p3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8" name="Google Shape;19448;p3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9" name="Google Shape;19449;p3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0" name="Google Shape;19450;p3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1" name="Google Shape;19451;p3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2" name="Google Shape;19452;p3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3" name="Google Shape;19453;p3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4" name="Google Shape;19454;p3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5" name="Google Shape;19455;p3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6" name="Google Shape;19456;p3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7" name="Google Shape;19457;p3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8" name="Google Shape;19458;p3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9" name="Google Shape;19459;p3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0" name="Google Shape;19460;p3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1" name="Google Shape;19461;p3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2" name="Google Shape;19462;p3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3" name="Google Shape;19463;p3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4" name="Google Shape;19464;p3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5" name="Google Shape;19465;p3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6" name="Google Shape;19466;p3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7" name="Google Shape;19467;p3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8" name="Google Shape;19468;p3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9" name="Google Shape;19469;p3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0" name="Google Shape;19470;p3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1" name="Google Shape;19471;p3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2" name="Google Shape;19472;p3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3" name="Google Shape;19473;p3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4" name="Google Shape;19474;p3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5" name="Google Shape;19475;p3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6" name="Google Shape;19476;p3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7" name="Google Shape;19477;p3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8" name="Google Shape;19478;p3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9" name="Google Shape;19479;p3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0" name="Google Shape;19480;p3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1" name="Google Shape;19481;p3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2" name="Google Shape;19482;p3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3" name="Google Shape;19483;p3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4" name="Google Shape;19484;p3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3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3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3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3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3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3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3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2" name="Google Shape;19492;p3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3" name="Google Shape;19493;p3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4" name="Google Shape;19494;p3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3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3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3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3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3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3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3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3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3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3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3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3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3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3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3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3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3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3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3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3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3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3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3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3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3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0" name="Google Shape;19520;p3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1" name="Google Shape;19521;p3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2" name="Google Shape;19522;p3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3" name="Google Shape;19523;p3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4" name="Google Shape;19524;p3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5" name="Google Shape;19525;p3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6" name="Google Shape;19526;p3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7" name="Google Shape;19527;p3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8" name="Google Shape;19528;p3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9" name="Google Shape;19529;p3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0" name="Google Shape;19530;p3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1" name="Google Shape;19531;p3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2" name="Google Shape;19532;p3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3" name="Google Shape;19533;p3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4" name="Google Shape;19534;p3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5" name="Google Shape;19535;p3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6" name="Google Shape;19536;p3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7" name="Google Shape;19537;p3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8" name="Google Shape;19538;p3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9" name="Google Shape;19539;p3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0" name="Google Shape;19540;p3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1" name="Google Shape;19541;p3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2" name="Google Shape;19542;p3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3" name="Google Shape;19543;p3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4" name="Google Shape;19544;p3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5" name="Google Shape;19545;p3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6" name="Google Shape;19546;p3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7" name="Google Shape;19547;p3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8" name="Google Shape;19548;p3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9" name="Google Shape;19549;p3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0" name="Google Shape;19550;p3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1" name="Google Shape;19551;p3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2" name="Google Shape;19552;p3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3" name="Google Shape;19553;p3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4" name="Google Shape;19554;p3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5" name="Google Shape;19555;p3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6" name="Google Shape;19556;p3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7" name="Google Shape;19557;p3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8" name="Google Shape;19558;p3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9" name="Google Shape;19559;p3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0" name="Google Shape;19560;p3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1" name="Google Shape;19561;p3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2" name="Google Shape;19562;p3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3" name="Google Shape;19563;p3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4" name="Google Shape;19564;p3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5" name="Google Shape;19565;p3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6" name="Google Shape;19566;p3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7" name="Google Shape;19567;p3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8" name="Google Shape;19568;p3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9" name="Google Shape;19569;p3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0" name="Google Shape;19570;p3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1" name="Google Shape;19571;p3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2" name="Google Shape;19572;p3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3" name="Google Shape;19573;p3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4" name="Google Shape;19574;p3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5" name="Google Shape;19575;p3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6" name="Google Shape;19576;p3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7" name="Google Shape;19577;p3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8" name="Google Shape;19578;p3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9" name="Google Shape;19579;p3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0" name="Google Shape;19580;p3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1" name="Google Shape;19581;p3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2" name="Google Shape;19582;p3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3" name="Google Shape;19583;p3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4" name="Google Shape;19584;p3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5" name="Google Shape;19585;p3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6" name="Google Shape;19586;p3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7" name="Google Shape;19587;p3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8" name="Google Shape;19588;p3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9" name="Google Shape;19589;p3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0" name="Google Shape;19590;p3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1" name="Google Shape;19591;p3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2" name="Google Shape;19592;p3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3" name="Google Shape;19593;p3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4" name="Google Shape;19594;p3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5" name="Google Shape;19595;p3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6" name="Google Shape;19596;p3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7" name="Google Shape;19597;p3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8" name="Google Shape;19598;p3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9" name="Google Shape;19599;p3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0" name="Google Shape;19600;p3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1" name="Google Shape;19601;p3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2" name="Google Shape;19602;p3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3" name="Google Shape;19603;p3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4" name="Google Shape;19604;p3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5" name="Google Shape;19605;p3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6" name="Google Shape;19606;p3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7" name="Google Shape;19607;p3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8" name="Google Shape;19608;p3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9" name="Google Shape;19609;p3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0" name="Google Shape;19610;p3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1" name="Google Shape;19611;p3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2" name="Google Shape;19612;p3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3" name="Google Shape;19613;p3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4" name="Google Shape;19614;p3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5" name="Google Shape;19615;p3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6" name="Google Shape;19616;p3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7" name="Google Shape;19617;p3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8" name="Google Shape;19618;p3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9" name="Google Shape;19619;p3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0" name="Google Shape;19620;p3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1" name="Google Shape;19621;p3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2" name="Google Shape;19622;p3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3" name="Google Shape;19623;p3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4" name="Google Shape;19624;p3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5" name="Google Shape;19625;p3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6" name="Google Shape;19626;p3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7" name="Google Shape;19627;p3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8" name="Google Shape;19628;p3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9" name="Google Shape;19629;p3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0" name="Google Shape;19630;p3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1" name="Google Shape;19631;p3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2" name="Google Shape;19632;p3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3" name="Google Shape;19633;p3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4" name="Google Shape;19634;p3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5" name="Google Shape;19635;p3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6" name="Google Shape;19636;p3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7" name="Google Shape;19637;p3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8" name="Google Shape;19638;p3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9" name="Google Shape;19639;p3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0" name="Google Shape;19640;p3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1" name="Google Shape;19641;p3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2" name="Google Shape;19642;p3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3" name="Google Shape;19643;p3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4" name="Google Shape;19644;p3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5" name="Google Shape;19645;p3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6" name="Google Shape;19646;p3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7" name="Google Shape;19647;p3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8" name="Google Shape;19648;p3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9" name="Google Shape;19649;p3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0" name="Google Shape;19650;p3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1" name="Google Shape;19651;p3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2" name="Google Shape;19652;p3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3" name="Google Shape;19653;p3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4" name="Google Shape;19654;p3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5" name="Google Shape;19655;p3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6" name="Google Shape;19656;p3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7" name="Google Shape;19657;p3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8" name="Google Shape;19658;p3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9" name="Google Shape;19659;p3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0" name="Google Shape;19660;p3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1" name="Google Shape;19661;p3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2" name="Google Shape;19662;p3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3" name="Google Shape;19663;p3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4" name="Google Shape;19664;p3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5" name="Google Shape;19665;p3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6" name="Google Shape;19666;p3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7" name="Google Shape;19667;p3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8" name="Google Shape;19668;p3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9" name="Google Shape;19669;p3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0" name="Google Shape;19670;p3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1" name="Google Shape;19671;p3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2" name="Google Shape;19672;p3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3" name="Google Shape;19673;p3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4" name="Google Shape;19674;p3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5" name="Google Shape;19675;p3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6" name="Google Shape;19676;p3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7" name="Google Shape;19677;p3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8" name="Google Shape;19678;p3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9" name="Google Shape;19679;p3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0" name="Google Shape;19680;p3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1" name="Google Shape;19681;p3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2" name="Google Shape;19682;p3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3" name="Google Shape;19683;p3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4" name="Google Shape;19684;p3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5" name="Google Shape;19685;p3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6" name="Google Shape;19686;p3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7" name="Google Shape;19687;p3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8" name="Google Shape;19688;p3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9" name="Google Shape;19689;p3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0" name="Google Shape;19690;p3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1" name="Google Shape;19691;p3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2" name="Google Shape;19692;p3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3" name="Google Shape;19693;p3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94" name="Google Shape;19694;p31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19695" name="Google Shape;19695;p3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6" name="Google Shape;19696;p3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7" name="Google Shape;19697;p3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8" name="Google Shape;19698;p3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9" name="Google Shape;19699;p3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0" name="Google Shape;19700;p3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1" name="Google Shape;19701;p3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2" name="Google Shape;19702;p3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3" name="Google Shape;19703;p3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4" name="Google Shape;19704;p3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5" name="Google Shape;19705;p3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6" name="Google Shape;19706;p3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7" name="Google Shape;19707;p3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8" name="Google Shape;19708;p3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9" name="Google Shape;19709;p3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0" name="Google Shape;19710;p3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1" name="Google Shape;19711;p3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2" name="Google Shape;19712;p3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3" name="Google Shape;19713;p3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4" name="Google Shape;19714;p3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5" name="Google Shape;19715;p3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6" name="Google Shape;19716;p3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7" name="Google Shape;19717;p3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8" name="Google Shape;19718;p3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9" name="Google Shape;19719;p3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0" name="Google Shape;19720;p3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1" name="Google Shape;19721;p3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2" name="Google Shape;19722;p3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3" name="Google Shape;19723;p3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4" name="Google Shape;19724;p3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5" name="Google Shape;19725;p3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6" name="Google Shape;19726;p3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7" name="Google Shape;19727;p3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8" name="Google Shape;19728;p3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9" name="Google Shape;19729;p3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0" name="Google Shape;19730;p3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1" name="Google Shape;19731;p3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2" name="Google Shape;19732;p3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3" name="Google Shape;19733;p3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4" name="Google Shape;19734;p3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5" name="Google Shape;19735;p3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6" name="Google Shape;19736;p3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7" name="Google Shape;19737;p3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8" name="Google Shape;19738;p3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9" name="Google Shape;19739;p3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0" name="Google Shape;19740;p3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1" name="Google Shape;19741;p3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2" name="Google Shape;19742;p3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3" name="Google Shape;19743;p3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4" name="Google Shape;19744;p3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5" name="Google Shape;19745;p3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6" name="Google Shape;19746;p3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7" name="Google Shape;19747;p3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8" name="Google Shape;19748;p3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9" name="Google Shape;19749;p3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0" name="Google Shape;19750;p3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1" name="Google Shape;19751;p3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2" name="Google Shape;19752;p3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3" name="Google Shape;19753;p3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4" name="Google Shape;19754;p3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5" name="Google Shape;19755;p3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6" name="Google Shape;19756;p3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7" name="Google Shape;19757;p3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8" name="Google Shape;19758;p3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9" name="Google Shape;19759;p3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0" name="Google Shape;19760;p3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1" name="Google Shape;19761;p3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2" name="Google Shape;19762;p3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3" name="Google Shape;19763;p3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4" name="Google Shape;19764;p3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5" name="Google Shape;19765;p3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6" name="Google Shape;19766;p3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7" name="Google Shape;19767;p3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8" name="Google Shape;19768;p3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9" name="Google Shape;19769;p3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0" name="Google Shape;19770;p3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1" name="Google Shape;19771;p3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2" name="Google Shape;19772;p3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3" name="Google Shape;19773;p3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4" name="Google Shape;19774;p3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5" name="Google Shape;19775;p3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6" name="Google Shape;19776;p3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7" name="Google Shape;19777;p3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8" name="Google Shape;19778;p3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9" name="Google Shape;19779;p3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0" name="Google Shape;19780;p3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1" name="Google Shape;19781;p3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2" name="Google Shape;19782;p3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3" name="Google Shape;19783;p3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4" name="Google Shape;19784;p3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5" name="Google Shape;19785;p3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6" name="Google Shape;19786;p3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7" name="Google Shape;19787;p3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8" name="Google Shape;19788;p3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9" name="Google Shape;19789;p3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3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3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3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3" name="Google Shape;19793;p3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4" name="Google Shape;19794;p3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5" name="Google Shape;19795;p3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6" name="Google Shape;19796;p3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3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3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3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0" name="Google Shape;19800;p3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1" name="Google Shape;19801;p3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2" name="Google Shape;19802;p3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3" name="Google Shape;19803;p3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4" name="Google Shape;19804;p3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5" name="Google Shape;19805;p3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6" name="Google Shape;19806;p3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7" name="Google Shape;19807;p3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8" name="Google Shape;19808;p3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9" name="Google Shape;19809;p3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0" name="Google Shape;19810;p3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1" name="Google Shape;19811;p3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2" name="Google Shape;19812;p3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3" name="Google Shape;19813;p3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4" name="Google Shape;19814;p3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5" name="Google Shape;19815;p3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6" name="Google Shape;19816;p3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7" name="Google Shape;19817;p3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8" name="Google Shape;19818;p3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9" name="Google Shape;19819;p3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0" name="Google Shape;19820;p3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1" name="Google Shape;19821;p3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2" name="Google Shape;19822;p3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3" name="Google Shape;19823;p3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4" name="Google Shape;19824;p3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5" name="Google Shape;19825;p3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6" name="Google Shape;19826;p3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7" name="Google Shape;19827;p3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8" name="Google Shape;19828;p3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9" name="Google Shape;19829;p3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0" name="Google Shape;19830;p3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1" name="Google Shape;19831;p3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2" name="Google Shape;19832;p3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3" name="Google Shape;19833;p3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4" name="Google Shape;19834;p3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5" name="Google Shape;19835;p3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6" name="Google Shape;19836;p3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7" name="Google Shape;19837;p3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8" name="Google Shape;19838;p3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9" name="Google Shape;19839;p3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0" name="Google Shape;19840;p3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1" name="Google Shape;19841;p3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2" name="Google Shape;19842;p3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3" name="Google Shape;19843;p3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4" name="Google Shape;19844;p3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5" name="Google Shape;19845;p3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6" name="Google Shape;19846;p3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7" name="Google Shape;19847;p3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8" name="Google Shape;19848;p3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9" name="Google Shape;19849;p3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0" name="Google Shape;19850;p3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1" name="Google Shape;19851;p3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2" name="Google Shape;19852;p3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3" name="Google Shape;19853;p3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4" name="Google Shape;19854;p3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5" name="Google Shape;19855;p3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6" name="Google Shape;19856;p3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7" name="Google Shape;19857;p3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8" name="Google Shape;19858;p3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9" name="Google Shape;19859;p3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0" name="Google Shape;19860;p3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1" name="Google Shape;19861;p3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2" name="Google Shape;19862;p3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3" name="Google Shape;19863;p3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4" name="Google Shape;19864;p3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5" name="Google Shape;19865;p3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6" name="Google Shape;19866;p3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7" name="Google Shape;19867;p3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8" name="Google Shape;19868;p3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9" name="Google Shape;19869;p3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0" name="Google Shape;19870;p3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1" name="Google Shape;19871;p3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2" name="Google Shape;19872;p3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3" name="Google Shape;19873;p3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4" name="Google Shape;19874;p3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5" name="Google Shape;19875;p3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6" name="Google Shape;19876;p3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7" name="Google Shape;19877;p3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8" name="Google Shape;19878;p3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9" name="Google Shape;19879;p3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0" name="Google Shape;19880;p3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1" name="Google Shape;19881;p3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2" name="Google Shape;19882;p3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3" name="Google Shape;19883;p3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4" name="Google Shape;19884;p3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5" name="Google Shape;19885;p3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6" name="Google Shape;19886;p3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7" name="Google Shape;19887;p3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8" name="Google Shape;19888;p3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9" name="Google Shape;19889;p3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0" name="Google Shape;19890;p3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1" name="Google Shape;19891;p3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2" name="Google Shape;19892;p3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3" name="Google Shape;19893;p3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4" name="Google Shape;19894;p3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5" name="Google Shape;19895;p3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6" name="Google Shape;19896;p3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7" name="Google Shape;19897;p3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8" name="Google Shape;19898;p3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9" name="Google Shape;19899;p3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0" name="Google Shape;19900;p3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1" name="Google Shape;19901;p3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2" name="Google Shape;19902;p3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3" name="Google Shape;19903;p3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4" name="Google Shape;19904;p3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5" name="Google Shape;19905;p3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6" name="Google Shape;19906;p3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7" name="Google Shape;19907;p3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8" name="Google Shape;19908;p3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9" name="Google Shape;19909;p3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0" name="Google Shape;19910;p3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1" name="Google Shape;19911;p3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2" name="Google Shape;19912;p3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3" name="Google Shape;19913;p3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4" name="Google Shape;19914;p3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5" name="Google Shape;19915;p3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6" name="Google Shape;19916;p3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7" name="Google Shape;19917;p3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8" name="Google Shape;19918;p3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9" name="Google Shape;19919;p3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0" name="Google Shape;19920;p3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1" name="Google Shape;19921;p3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2" name="Google Shape;19922;p3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3" name="Google Shape;19923;p3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4" name="Google Shape;19924;p3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5" name="Google Shape;19925;p3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6" name="Google Shape;19926;p3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7" name="Google Shape;19927;p3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8" name="Google Shape;19928;p3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9" name="Google Shape;19929;p3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0" name="Google Shape;19930;p3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1" name="Google Shape;19931;p3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2" name="Google Shape;19932;p3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3" name="Google Shape;19933;p3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4" name="Google Shape;19934;p3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5" name="Google Shape;19935;p3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6" name="Google Shape;19936;p3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7" name="Google Shape;19937;p3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8" name="Google Shape;19938;p3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9" name="Google Shape;19939;p3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0" name="Google Shape;19940;p3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1" name="Google Shape;19941;p3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2" name="Google Shape;19942;p3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3" name="Google Shape;19943;p3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4" name="Google Shape;19944;p3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5" name="Google Shape;19945;p3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6" name="Google Shape;19946;p3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7" name="Google Shape;19947;p3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8" name="Google Shape;19948;p3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9" name="Google Shape;19949;p3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0" name="Google Shape;19950;p3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1" name="Google Shape;19951;p3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2" name="Google Shape;19952;p3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3" name="Google Shape;19953;p3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4" name="Google Shape;19954;p3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5" name="Google Shape;19955;p3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6" name="Google Shape;19956;p3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7" name="Google Shape;19957;p3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8" name="Google Shape;19958;p3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9" name="Google Shape;19959;p3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0" name="Google Shape;19960;p3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1" name="Google Shape;19961;p3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2" name="Google Shape;19962;p3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3" name="Google Shape;19963;p3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4" name="Google Shape;19964;p3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5" name="Google Shape;19965;p3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6" name="Google Shape;19966;p3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7" name="Google Shape;19967;p3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8" name="Google Shape;19968;p3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9" name="Google Shape;19969;p3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0" name="Google Shape;19970;p3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1" name="Google Shape;19971;p3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2" name="Google Shape;19972;p3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3" name="Google Shape;19973;p3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4" name="Google Shape;19974;p3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5" name="Google Shape;19975;p3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6" name="Google Shape;19976;p3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7" name="Google Shape;19977;p3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8" name="Google Shape;19978;p3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9" name="Google Shape;19979;p3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0" name="Google Shape;19980;p3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1" name="Google Shape;19981;p3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2" name="Google Shape;19982;p3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3" name="Google Shape;19983;p3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4" name="Google Shape;19984;p3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5" name="Google Shape;19985;p3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6" name="Google Shape;19986;p3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7" name="Google Shape;19987;p3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8" name="Google Shape;19988;p3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9" name="Google Shape;19989;p3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0" name="Google Shape;19990;p3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1" name="Google Shape;19991;p3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2" name="Google Shape;19992;p3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3" name="Google Shape;19993;p3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4" name="Google Shape;19994;p3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5" name="Google Shape;19995;p3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6" name="Google Shape;19996;p3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7" name="Google Shape;19997;p3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8" name="Google Shape;19998;p3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9" name="Google Shape;19999;p3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0" name="Google Shape;20000;p3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1" name="Google Shape;20001;p3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2" name="Google Shape;20002;p3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3" name="Google Shape;20003;p3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4" name="Google Shape;20004;p3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5" name="Google Shape;20005;p3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6" name="Google Shape;20006;p3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07" name="Google Shape;20007;p31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20008" name="Google Shape;20008;p31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9" name="Google Shape;20009;p31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0" name="Google Shape;20010;p31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1" name="Google Shape;20011;p31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2" name="Google Shape;20012;p31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3" name="Google Shape;20013;p31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4" name="Google Shape;20014;p31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5" name="Google Shape;20015;p31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6" name="Google Shape;20016;p31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7" name="Google Shape;20017;p31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8" name="Google Shape;20018;p31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9" name="Google Shape;20019;p31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0" name="Google Shape;20020;p31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1" name="Google Shape;20021;p31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2" name="Google Shape;20022;p31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3" name="Google Shape;20023;p31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4" name="Google Shape;20024;p31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5" name="Google Shape;20025;p31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6" name="Google Shape;20026;p31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7" name="Google Shape;20027;p31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8" name="Google Shape;20028;p31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9" name="Google Shape;20029;p31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0" name="Google Shape;20030;p31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1" name="Google Shape;20031;p31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2" name="Google Shape;20032;p31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3" name="Google Shape;20033;p31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4" name="Google Shape;20034;p31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5" name="Google Shape;20035;p31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6" name="Google Shape;20036;p31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7" name="Google Shape;20037;p31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8" name="Google Shape;20038;p31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9" name="Google Shape;20039;p31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0" name="Google Shape;20040;p31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1" name="Google Shape;20041;p31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2" name="Google Shape;20042;p31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3" name="Google Shape;20043;p31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4" name="Google Shape;20044;p31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5" name="Google Shape;20045;p31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6" name="Google Shape;20046;p31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7" name="Google Shape;20047;p31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8" name="Google Shape;20048;p31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9" name="Google Shape;20049;p31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0" name="Google Shape;20050;p31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1" name="Google Shape;20051;p31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2" name="Google Shape;20052;p31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3" name="Google Shape;20053;p31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4" name="Google Shape;20054;p31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5" name="Google Shape;20055;p31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6" name="Google Shape;20056;p31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7" name="Google Shape;20057;p31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8" name="Google Shape;20058;p31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9" name="Google Shape;20059;p31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0" name="Google Shape;20060;p31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1" name="Google Shape;20061;p31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2" name="Google Shape;20062;p31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3" name="Google Shape;20063;p31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4" name="Google Shape;20064;p31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5" name="Google Shape;20065;p31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6" name="Google Shape;20066;p31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7" name="Google Shape;20067;p31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8" name="Google Shape;20068;p31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9" name="Google Shape;20069;p31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0" name="Google Shape;20070;p31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1" name="Google Shape;20071;p31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2" name="Google Shape;20072;p31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3" name="Google Shape;20073;p31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4" name="Google Shape;20074;p31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5" name="Google Shape;20075;p31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6" name="Google Shape;20076;p31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7" name="Google Shape;20077;p31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8" name="Google Shape;20078;p31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9" name="Google Shape;20079;p31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0" name="Google Shape;20080;p31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1" name="Google Shape;20081;p31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2" name="Google Shape;20082;p31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3" name="Google Shape;20083;p31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4" name="Google Shape;20084;p31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5" name="Google Shape;20085;p31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6" name="Google Shape;20086;p31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7" name="Google Shape;20087;p31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8" name="Google Shape;20088;p31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9" name="Google Shape;20089;p31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0" name="Google Shape;20090;p31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1" name="Google Shape;20091;p31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2" name="Google Shape;20092;p31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3" name="Google Shape;20093;p31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4" name="Google Shape;20094;p31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5" name="Google Shape;20095;p31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6" name="Google Shape;20096;p31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7" name="Google Shape;20097;p31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8" name="Google Shape;20098;p31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9" name="Google Shape;20099;p31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0" name="Google Shape;20100;p31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1" name="Google Shape;20101;p31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2" name="Google Shape;20102;p31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3" name="Google Shape;20103;p31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4" name="Google Shape;20104;p31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5" name="Google Shape;20105;p31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6" name="Google Shape;20106;p31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7" name="Google Shape;20107;p31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8" name="Google Shape;20108;p31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9" name="Google Shape;20109;p31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0" name="Google Shape;20110;p31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1" name="Google Shape;20111;p31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2" name="Google Shape;20112;p31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3" name="Google Shape;20113;p31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4" name="Google Shape;20114;p31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5" name="Google Shape;20115;p31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6" name="Google Shape;20116;p31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7" name="Google Shape;20117;p31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8" name="Google Shape;20118;p31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9" name="Google Shape;20119;p31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0" name="Google Shape;20120;p31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1" name="Google Shape;20121;p31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2" name="Google Shape;20122;p31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3" name="Google Shape;20123;p31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4" name="Google Shape;20124;p31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5" name="Google Shape;20125;p31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6" name="Google Shape;20126;p31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7" name="Google Shape;20127;p31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8" name="Google Shape;20128;p31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9" name="Google Shape;20129;p31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0" name="Google Shape;20130;p31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1" name="Google Shape;20131;p31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2" name="Google Shape;20132;p31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3" name="Google Shape;20133;p31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4" name="Google Shape;20134;p31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5" name="Google Shape;20135;p31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6" name="Google Shape;20136;p31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7" name="Google Shape;20137;p31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8" name="Google Shape;20138;p31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9" name="Google Shape;20139;p31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0" name="Google Shape;20140;p31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1" name="Google Shape;20141;p31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2" name="Google Shape;20142;p31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3" name="Google Shape;20143;p31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4" name="Google Shape;20144;p31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5" name="Google Shape;20145;p31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6" name="Google Shape;20146;p31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7" name="Google Shape;20147;p31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8" name="Google Shape;20148;p31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9" name="Google Shape;20149;p31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0" name="Google Shape;20150;p31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1" name="Google Shape;20151;p31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2" name="Google Shape;20152;p31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3" name="Google Shape;20153;p31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4" name="Google Shape;20154;p31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5" name="Google Shape;20155;p31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6" name="Google Shape;20156;p31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7" name="Google Shape;20157;p31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8" name="Google Shape;20158;p31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9" name="Google Shape;20159;p31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0" name="Google Shape;20160;p31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1" name="Google Shape;20161;p31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2" name="Google Shape;20162;p31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3" name="Google Shape;20163;p31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4" name="Google Shape;20164;p31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5" name="Google Shape;20165;p31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6" name="Google Shape;20166;p31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7" name="Google Shape;20167;p31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8" name="Google Shape;20168;p31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9" name="Google Shape;20169;p31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0" name="Google Shape;20170;p31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1" name="Google Shape;20171;p31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2" name="Google Shape;20172;p31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3" name="Google Shape;20173;p31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4" name="Google Shape;20174;p31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5" name="Google Shape;20175;p31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6" name="Google Shape;20176;p31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7" name="Google Shape;20177;p31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8" name="Google Shape;20178;p31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9" name="Google Shape;20179;p31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0" name="Google Shape;20180;p31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1" name="Google Shape;20181;p31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2" name="Google Shape;20182;p31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3" name="Google Shape;20183;p31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4" name="Google Shape;20184;p31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5" name="Google Shape;20185;p31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6" name="Google Shape;20186;p31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7" name="Google Shape;20187;p31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8" name="Google Shape;20188;p31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9" name="Google Shape;20189;p31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0" name="Google Shape;20190;p31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1" name="Google Shape;20191;p31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2" name="Google Shape;20192;p31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3" name="Google Shape;20193;p31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4" name="Google Shape;20194;p31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5" name="Google Shape;20195;p31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6" name="Google Shape;20196;p31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7" name="Google Shape;20197;p31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8" name="Google Shape;20198;p31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9" name="Google Shape;20199;p31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0" name="Google Shape;20200;p31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1" name="Google Shape;20201;p31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2" name="Google Shape;20202;p31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3" name="Google Shape;20203;p31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4" name="Google Shape;20204;p31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5" name="Google Shape;20205;p31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6" name="Google Shape;20206;p31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7" name="Google Shape;20207;p31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8" name="Google Shape;20208;p31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9" name="Google Shape;20209;p31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0" name="Google Shape;20210;p31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1" name="Google Shape;20211;p31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2" name="Google Shape;20212;p31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3" name="Google Shape;20213;p31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4" name="Google Shape;20214;p31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5" name="Google Shape;20215;p31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6" name="Google Shape;20216;p31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7" name="Google Shape;20217;p31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0" name="Google Shape;2550;p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1" name="Google Shape;2551;p5"/>
          <p:cNvSpPr txBox="1">
            <a:spLocks noGrp="1"/>
          </p:cNvSpPr>
          <p:nvPr>
            <p:ph type="subTitle" idx="1"/>
          </p:nvPr>
        </p:nvSpPr>
        <p:spPr>
          <a:xfrm>
            <a:off x="720000" y="3421050"/>
            <a:ext cx="29076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2552" name="Google Shape;2552;p5"/>
          <p:cNvSpPr txBox="1">
            <a:spLocks noGrp="1"/>
          </p:cNvSpPr>
          <p:nvPr>
            <p:ph type="subTitle" idx="2"/>
          </p:nvPr>
        </p:nvSpPr>
        <p:spPr>
          <a:xfrm>
            <a:off x="720000" y="1706550"/>
            <a:ext cx="2907600" cy="4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Oxanium"/>
              <a:buNone/>
              <a:defRPr sz="2000" b="1"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2553" name="Google Shape;2553;p5"/>
          <p:cNvSpPr txBox="1">
            <a:spLocks noGrp="1"/>
          </p:cNvSpPr>
          <p:nvPr>
            <p:ph type="subTitle" idx="3"/>
          </p:nvPr>
        </p:nvSpPr>
        <p:spPr>
          <a:xfrm>
            <a:off x="720000" y="3813900"/>
            <a:ext cx="29076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4" name="Google Shape;2554;p5"/>
          <p:cNvSpPr txBox="1">
            <a:spLocks noGrp="1"/>
          </p:cNvSpPr>
          <p:nvPr>
            <p:ph type="subTitle" idx="4"/>
          </p:nvPr>
        </p:nvSpPr>
        <p:spPr>
          <a:xfrm>
            <a:off x="720000" y="2099400"/>
            <a:ext cx="29076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5" name="Google Shape;2555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556" name="Google Shape;2556;p5"/>
          <p:cNvGrpSpPr/>
          <p:nvPr/>
        </p:nvGrpSpPr>
        <p:grpSpPr>
          <a:xfrm>
            <a:off x="-69309" y="-134100"/>
            <a:ext cx="10424313" cy="5363725"/>
            <a:chOff x="-69309" y="-134100"/>
            <a:chExt cx="10424313" cy="5363725"/>
          </a:xfrm>
        </p:grpSpPr>
        <p:grpSp>
          <p:nvGrpSpPr>
            <p:cNvPr id="2557" name="Google Shape;2557;p5"/>
            <p:cNvGrpSpPr/>
            <p:nvPr/>
          </p:nvGrpSpPr>
          <p:grpSpPr>
            <a:xfrm>
              <a:off x="6553900" y="699318"/>
              <a:ext cx="3801104" cy="3744866"/>
              <a:chOff x="885350" y="1936275"/>
              <a:chExt cx="1010475" cy="995525"/>
            </a:xfrm>
          </p:grpSpPr>
          <p:sp>
            <p:nvSpPr>
              <p:cNvPr id="2558" name="Google Shape;2558;p5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5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5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5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5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5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5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5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5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5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5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5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5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5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5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5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5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5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5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5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5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5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5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5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5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5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5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5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5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5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5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5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5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5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5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5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5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5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5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5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5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5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5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5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5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5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5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5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5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5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5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5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5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5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5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5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5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5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5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5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5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5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5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5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5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5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5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5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5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5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5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5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5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5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5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5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5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5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5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5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5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5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5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5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5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5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5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5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5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5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5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5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5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5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5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5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5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5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5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5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5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5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5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5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5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5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5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5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5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5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5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5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5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5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5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5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5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5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5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5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5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5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5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5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5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5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5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5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5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5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5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5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5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5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5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5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5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5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5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5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5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5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5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5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5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5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5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5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5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5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5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5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5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5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5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5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5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5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5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5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5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5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5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5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5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5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5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5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5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5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5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5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5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5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5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5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5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5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5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5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5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5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5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5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5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5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5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5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5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5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5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5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5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5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5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5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5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5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5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5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5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5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5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5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5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5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5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5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5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5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68" name="Google Shape;2768;p5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4" name="Google Shape;2774;p5"/>
            <p:cNvGrpSpPr/>
            <p:nvPr/>
          </p:nvGrpSpPr>
          <p:grpSpPr>
            <a:xfrm>
              <a:off x="-69309" y="2949253"/>
              <a:ext cx="2277975" cy="425325"/>
              <a:chOff x="-69309" y="2949253"/>
              <a:chExt cx="2277975" cy="425325"/>
            </a:xfrm>
          </p:grpSpPr>
          <p:sp>
            <p:nvSpPr>
              <p:cNvPr id="2775" name="Google Shape;2775;p5"/>
              <p:cNvSpPr/>
              <p:nvPr/>
            </p:nvSpPr>
            <p:spPr>
              <a:xfrm rot="-5400000">
                <a:off x="933903" y="1983066"/>
                <a:ext cx="308575" cy="22409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89638" fill="none" extrusionOk="0">
                    <a:moveTo>
                      <a:pt x="12342" y="1"/>
                    </a:moveTo>
                    <a:lnTo>
                      <a:pt x="12342" y="22878"/>
                    </a:lnTo>
                    <a:lnTo>
                      <a:pt x="1643" y="33083"/>
                    </a:lnTo>
                    <a:lnTo>
                      <a:pt x="0" y="8963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5"/>
              <p:cNvSpPr/>
              <p:nvPr/>
            </p:nvSpPr>
            <p:spPr>
              <a:xfrm rot="-5400000">
                <a:off x="345241" y="2612903"/>
                <a:ext cx="289550" cy="11186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5"/>
              <p:cNvSpPr/>
              <p:nvPr/>
            </p:nvSpPr>
            <p:spPr>
              <a:xfrm rot="-5400000">
                <a:off x="172403" y="2921491"/>
                <a:ext cx="240150" cy="666025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9" name="Google Shape;2779;p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0" name="Google Shape;2780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781" name="Google Shape;2781;p6"/>
          <p:cNvGrpSpPr/>
          <p:nvPr/>
        </p:nvGrpSpPr>
        <p:grpSpPr>
          <a:xfrm>
            <a:off x="140725" y="-96075"/>
            <a:ext cx="3412563" cy="4994388"/>
            <a:chOff x="140725" y="-96075"/>
            <a:chExt cx="3412563" cy="4994388"/>
          </a:xfrm>
        </p:grpSpPr>
        <p:sp>
          <p:nvSpPr>
            <p:cNvPr id="2782" name="Google Shape;2782;p6"/>
            <p:cNvSpPr/>
            <p:nvPr/>
          </p:nvSpPr>
          <p:spPr>
            <a:xfrm rot="5400000">
              <a:off x="2665575" y="40106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"/>
            <p:cNvSpPr/>
            <p:nvPr/>
          </p:nvSpPr>
          <p:spPr>
            <a:xfrm rot="5400000">
              <a:off x="2276488" y="4280338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"/>
            <p:cNvSpPr/>
            <p:nvPr/>
          </p:nvSpPr>
          <p:spPr>
            <a:xfrm>
              <a:off x="140725" y="-46675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"/>
            <p:cNvSpPr/>
            <p:nvPr/>
          </p:nvSpPr>
          <p:spPr>
            <a:xfrm>
              <a:off x="320000" y="-9607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"/>
            <p:cNvSpPr/>
            <p:nvPr/>
          </p:nvSpPr>
          <p:spPr>
            <a:xfrm>
              <a:off x="449825" y="-96075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7" name="Google Shape;2787;p6"/>
          <p:cNvGrpSpPr/>
          <p:nvPr/>
        </p:nvGrpSpPr>
        <p:grpSpPr>
          <a:xfrm>
            <a:off x="4467000" y="4751500"/>
            <a:ext cx="1028550" cy="1006975"/>
            <a:chOff x="367000" y="3270000"/>
            <a:chExt cx="1028550" cy="1006975"/>
          </a:xfrm>
        </p:grpSpPr>
        <p:sp>
          <p:nvSpPr>
            <p:cNvPr id="2788" name="Google Shape;2788;p6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1" name="Google Shape;3091;p6"/>
          <p:cNvGrpSpPr/>
          <p:nvPr/>
        </p:nvGrpSpPr>
        <p:grpSpPr>
          <a:xfrm>
            <a:off x="6737850" y="-218400"/>
            <a:ext cx="1004900" cy="945775"/>
            <a:chOff x="1425100" y="3295850"/>
            <a:chExt cx="1004900" cy="945775"/>
          </a:xfrm>
        </p:grpSpPr>
        <p:sp>
          <p:nvSpPr>
            <p:cNvPr id="3092" name="Google Shape;3092;p6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4" name="Google Shape;3404;p6"/>
          <p:cNvGrpSpPr/>
          <p:nvPr/>
        </p:nvGrpSpPr>
        <p:grpSpPr>
          <a:xfrm>
            <a:off x="8547850" y="985350"/>
            <a:ext cx="1010475" cy="995525"/>
            <a:chOff x="885350" y="1936275"/>
            <a:chExt cx="1010475" cy="995525"/>
          </a:xfrm>
        </p:grpSpPr>
        <p:sp>
          <p:nvSpPr>
            <p:cNvPr id="3405" name="Google Shape;3405;p6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6" name="Google Shape;3616;p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7" name="Google Shape;3617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618" name="Google Shape;3618;p7"/>
          <p:cNvSpPr txBox="1">
            <a:spLocks noGrp="1"/>
          </p:cNvSpPr>
          <p:nvPr>
            <p:ph type="subTitle" idx="1"/>
          </p:nvPr>
        </p:nvSpPr>
        <p:spPr>
          <a:xfrm rot="-540">
            <a:off x="720000" y="1976376"/>
            <a:ext cx="3816300" cy="20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619" name="Google Shape;3619;p7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3620" name="Google Shape;3620;p7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3621" name="Google Shape;3621;p7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7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7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4" name="Google Shape;3624;p7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3625" name="Google Shape;3625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7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7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7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7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7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7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7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4" name="Google Shape;3634;p7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3635" name="Google Shape;3635;p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8" name="Google Shape;3938;p7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3939" name="Google Shape;3939;p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1" name="Google Shape;4251;p7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4252" name="Google Shape;4252;p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3" name="Google Shape;4463;p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4" name="Google Shape;4464;p8"/>
          <p:cNvSpPr txBox="1">
            <a:spLocks noGrp="1"/>
          </p:cNvSpPr>
          <p:nvPr>
            <p:ph type="title"/>
          </p:nvPr>
        </p:nvSpPr>
        <p:spPr>
          <a:xfrm>
            <a:off x="1192075" y="1006800"/>
            <a:ext cx="6759900" cy="31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65" name="Google Shape;4465;p8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4466" name="Google Shape;4466;p8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8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8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8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8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8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8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8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8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5" name="Google Shape;4475;p8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4476" name="Google Shape;4476;p8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8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8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8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8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8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8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8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8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8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8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8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8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8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8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8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8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8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8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8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8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8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8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8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8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8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8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8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8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8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8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8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8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8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8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8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8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8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8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8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8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8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8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8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8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8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8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8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8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8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8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8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8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8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8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8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8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8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8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8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8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8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8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8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8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8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8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8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8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8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8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8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8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8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8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8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8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8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8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8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8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8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8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8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8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8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8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8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8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8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8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8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8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8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8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8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8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8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8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8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8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8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8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8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8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8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8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8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8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8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8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8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8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8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8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8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8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8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8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8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8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8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8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8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8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8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8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8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8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8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8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8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8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8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8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8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8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8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8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8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8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8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8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8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8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8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8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8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8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8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8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8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8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8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8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8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8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8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8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8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8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8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8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8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8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8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8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8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8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8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8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8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8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8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8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8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8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8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8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8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8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8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8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8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8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8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8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8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8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8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8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8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8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8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8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8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8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8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8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8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8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8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8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8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8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8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8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8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8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8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8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8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8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8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8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8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8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8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8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8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8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8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8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8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8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8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8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8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8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8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8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8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8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8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8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8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8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8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8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8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8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8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8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8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8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8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8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8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8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8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8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8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8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8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8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8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8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8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8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8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8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8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8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8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8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8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8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8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8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8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8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8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8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8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8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8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8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8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8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8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8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8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8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8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8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8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8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8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8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8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8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8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8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8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8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8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8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8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8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8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8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8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8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79" name="Google Shape;4779;p8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4780" name="Google Shape;4780;p8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8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8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8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8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8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8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8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8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8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8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8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8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8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8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8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8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8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8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8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8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8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8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8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8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8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8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8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8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8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8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8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8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8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8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8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8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8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8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8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8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8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8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8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8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8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8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8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8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8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8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8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8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8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8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8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8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8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8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8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8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8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8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8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8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8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8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8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8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8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8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8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8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8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8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8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8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8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8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8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8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8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8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8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8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8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8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8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8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8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8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8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8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8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8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8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8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8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8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8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8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8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8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8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8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8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8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8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8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8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8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8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8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8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8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8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8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8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8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8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8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8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8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8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8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8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8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8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8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8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8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8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8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8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8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8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8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8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8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8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8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8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8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8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8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8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8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8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8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8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8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8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8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8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8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8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8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8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8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8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8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8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8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8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8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8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8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8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8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8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8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8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8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8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8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8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8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8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8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8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8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8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8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8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8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8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8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8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8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8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8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8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8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8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8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8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8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8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8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8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8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8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8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8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8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8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8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8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8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8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8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8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8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8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8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8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8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8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8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8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8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8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8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8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8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8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8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8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8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8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8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8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8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8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8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8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8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8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8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8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8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8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8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8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8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8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8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8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8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8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8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8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8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8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8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8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8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8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8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8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8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8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8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8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8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8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8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8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8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8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8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8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8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8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8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8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8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8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8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8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8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8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8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8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8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8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8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8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8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8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8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8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8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8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8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8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8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8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8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8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8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8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8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8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8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8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8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8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8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8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8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8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2" name="Google Shape;5092;p8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5093" name="Google Shape;5093;p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" name="Google Shape;5256;p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" name="Google Shape;5257;p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" name="Google Shape;5258;p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" name="Google Shape;5259;p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" name="Google Shape;5260;p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4" name="Google Shape;5304;p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5305" name="Google Shape;5305;p9"/>
          <p:cNvSpPr txBox="1">
            <a:spLocks noGrp="1"/>
          </p:cNvSpPr>
          <p:nvPr>
            <p:ph type="title"/>
          </p:nvPr>
        </p:nvSpPr>
        <p:spPr>
          <a:xfrm>
            <a:off x="4261200" y="987313"/>
            <a:ext cx="4162800" cy="19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06" name="Google Shape;5306;p9"/>
          <p:cNvSpPr txBox="1">
            <a:spLocks noGrp="1"/>
          </p:cNvSpPr>
          <p:nvPr>
            <p:ph type="subTitle" idx="1"/>
          </p:nvPr>
        </p:nvSpPr>
        <p:spPr>
          <a:xfrm>
            <a:off x="3963000" y="2958888"/>
            <a:ext cx="4461000" cy="11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07" name="Google Shape;5307;p9"/>
          <p:cNvSpPr/>
          <p:nvPr/>
        </p:nvSpPr>
        <p:spPr>
          <a:xfrm>
            <a:off x="784713" y="319602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8" name="Google Shape;5308;p9"/>
          <p:cNvSpPr/>
          <p:nvPr/>
        </p:nvSpPr>
        <p:spPr>
          <a:xfrm>
            <a:off x="880388" y="4195900"/>
            <a:ext cx="163575" cy="106307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9" name="Google Shape;5309;p9"/>
          <p:cNvSpPr/>
          <p:nvPr/>
        </p:nvSpPr>
        <p:spPr>
          <a:xfrm>
            <a:off x="897538" y="3257725"/>
            <a:ext cx="208925" cy="1686500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0" name="Google Shape;5310;p9"/>
          <p:cNvSpPr/>
          <p:nvPr/>
        </p:nvSpPr>
        <p:spPr>
          <a:xfrm>
            <a:off x="8546700" y="-103000"/>
            <a:ext cx="166150" cy="1609275"/>
          </a:xfrm>
          <a:custGeom>
            <a:avLst/>
            <a:gdLst/>
            <a:ahLst/>
            <a:cxnLst/>
            <a:rect l="l" t="t" r="r" b="b"/>
            <a:pathLst>
              <a:path w="6646" h="64371" fill="none" extrusionOk="0">
                <a:moveTo>
                  <a:pt x="0" y="0"/>
                </a:moveTo>
                <a:lnTo>
                  <a:pt x="0" y="16952"/>
                </a:lnTo>
                <a:lnTo>
                  <a:pt x="6646" y="23596"/>
                </a:lnTo>
                <a:lnTo>
                  <a:pt x="6646" y="6437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1" name="Google Shape;5311;p9"/>
          <p:cNvSpPr/>
          <p:nvPr/>
        </p:nvSpPr>
        <p:spPr>
          <a:xfrm>
            <a:off x="8712825" y="-103000"/>
            <a:ext cx="179300" cy="1171100"/>
          </a:xfrm>
          <a:custGeom>
            <a:avLst/>
            <a:gdLst/>
            <a:ahLst/>
            <a:cxnLst/>
            <a:rect l="l" t="t" r="r" b="b"/>
            <a:pathLst>
              <a:path w="7172" h="46844" fill="none" extrusionOk="0">
                <a:moveTo>
                  <a:pt x="1" y="0"/>
                </a:moveTo>
                <a:lnTo>
                  <a:pt x="1" y="10775"/>
                </a:lnTo>
                <a:lnTo>
                  <a:pt x="7172" y="17949"/>
                </a:lnTo>
                <a:lnTo>
                  <a:pt x="7172" y="46843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2" name="Google Shape;5312;p9"/>
          <p:cNvSpPr/>
          <p:nvPr/>
        </p:nvSpPr>
        <p:spPr>
          <a:xfrm>
            <a:off x="8892100" y="-76200"/>
            <a:ext cx="25" cy="282050"/>
          </a:xfrm>
          <a:custGeom>
            <a:avLst/>
            <a:gdLst/>
            <a:ahLst/>
            <a:cxnLst/>
            <a:rect l="l" t="t" r="r" b="b"/>
            <a:pathLst>
              <a:path w="1" h="11282" fill="none" extrusionOk="0">
                <a:moveTo>
                  <a:pt x="1" y="1"/>
                </a:moveTo>
                <a:lnTo>
                  <a:pt x="1" y="1128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3" name="Google Shape;5313;p9"/>
          <p:cNvSpPr/>
          <p:nvPr/>
        </p:nvSpPr>
        <p:spPr>
          <a:xfrm>
            <a:off x="9021925" y="-152400"/>
            <a:ext cx="25" cy="1436525"/>
          </a:xfrm>
          <a:custGeom>
            <a:avLst/>
            <a:gdLst/>
            <a:ahLst/>
            <a:cxnLst/>
            <a:rect l="l" t="t" r="r" b="b"/>
            <a:pathLst>
              <a:path w="1" h="57461" fill="none" extrusionOk="0">
                <a:moveTo>
                  <a:pt x="0" y="1"/>
                </a:moveTo>
                <a:lnTo>
                  <a:pt x="0" y="5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4" name="Google Shape;5314;p9"/>
          <p:cNvGrpSpPr/>
          <p:nvPr/>
        </p:nvGrpSpPr>
        <p:grpSpPr>
          <a:xfrm>
            <a:off x="-330303" y="-790666"/>
            <a:ext cx="6274956" cy="6231814"/>
            <a:chOff x="-330303" y="-790666"/>
            <a:chExt cx="6274956" cy="6231814"/>
          </a:xfrm>
        </p:grpSpPr>
        <p:grpSp>
          <p:nvGrpSpPr>
            <p:cNvPr id="5315" name="Google Shape;5315;p9"/>
            <p:cNvGrpSpPr/>
            <p:nvPr/>
          </p:nvGrpSpPr>
          <p:grpSpPr>
            <a:xfrm>
              <a:off x="1699750" y="3300118"/>
              <a:ext cx="2186903" cy="2141030"/>
              <a:chOff x="367000" y="3270000"/>
              <a:chExt cx="1028550" cy="1006975"/>
            </a:xfrm>
          </p:grpSpPr>
          <p:sp>
            <p:nvSpPr>
              <p:cNvPr id="5316" name="Google Shape;5316;p9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9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9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9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9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9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" name="Google Shape;5322;p9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" name="Google Shape;5323;p9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" name="Google Shape;5324;p9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" name="Google Shape;5325;p9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9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9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9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9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9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9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" name="Google Shape;5332;p9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9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9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9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9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9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9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9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9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9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9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9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9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9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9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9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9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9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9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9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9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9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9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9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9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9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9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9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9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9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9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9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9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9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9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9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9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9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9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9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9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9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9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9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9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9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9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9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9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9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9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9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9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9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9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9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9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9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9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9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9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9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9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" name="Google Shape;5395;p9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" name="Google Shape;5396;p9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" name="Google Shape;5397;p9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9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9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9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9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9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9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9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9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9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9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9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9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" name="Google Shape;5410;p9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9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9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9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9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9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9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9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9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9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9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9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9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9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9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9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" name="Google Shape;5426;p9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9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9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9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9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9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9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9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9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9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9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9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9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9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9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9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9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9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9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9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9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9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9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9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9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9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9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9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9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9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9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9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9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9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9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9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9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9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9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9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9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9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9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9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9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9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9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9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9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9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9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9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9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" name="Google Shape;5479;p9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" name="Google Shape;5480;p9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" name="Google Shape;5481;p9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9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9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9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9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" name="Google Shape;5486;p9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" name="Google Shape;5487;p9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9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" name="Google Shape;5489;p9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9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9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9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9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9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" name="Google Shape;5495;p9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9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9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9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" name="Google Shape;5499;p9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" name="Google Shape;5500;p9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9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9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9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9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9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9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9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9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9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9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9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9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9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9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9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9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9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9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9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9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9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9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9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9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9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9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9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9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9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9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9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9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9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9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9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9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9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9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9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9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9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9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9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9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9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9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9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9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9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9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9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9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9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9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9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9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9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9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9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9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9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9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9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9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9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9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9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9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9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9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9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9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9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9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9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9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9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9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9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9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9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9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9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9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9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9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9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9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9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9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9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9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9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9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9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9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9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9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9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9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9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9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9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9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9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9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9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9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9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9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9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9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9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9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9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9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9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9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19" name="Google Shape;5619;p9"/>
            <p:cNvGrpSpPr/>
            <p:nvPr/>
          </p:nvGrpSpPr>
          <p:grpSpPr>
            <a:xfrm>
              <a:off x="-330303" y="-437194"/>
              <a:ext cx="3197089" cy="3008983"/>
              <a:chOff x="1425100" y="3295850"/>
              <a:chExt cx="1004900" cy="945775"/>
            </a:xfrm>
          </p:grpSpPr>
          <p:sp>
            <p:nvSpPr>
              <p:cNvPr id="5620" name="Google Shape;5620;p9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9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9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9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9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9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9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9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9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9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9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9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9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9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9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9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9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9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9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9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9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9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" name="Google Shape;5642;p9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9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" name="Google Shape;5644;p9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9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9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9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9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9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9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9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9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9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9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9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9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9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9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9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9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9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9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9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9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9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9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9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9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9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9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9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9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9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9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9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9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9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9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" name="Google Shape;5679;p9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9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9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9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9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9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9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9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9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9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9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9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9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9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9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9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9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9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9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9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9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9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9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9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9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9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9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9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9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9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9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9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9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9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9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9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9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9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9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9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9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9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9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9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9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9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9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9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9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9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9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9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9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9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9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9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9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9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9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9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9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" name="Google Shape;5740;p9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" name="Google Shape;5741;p9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" name="Google Shape;5742;p9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9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9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9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9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9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9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9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9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9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9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9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9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9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9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9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9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9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9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9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9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9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9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9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9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9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9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9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9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9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9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9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9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9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9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9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9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9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9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9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9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9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9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9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9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9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9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9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9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9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9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9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9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9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9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9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9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9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9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9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9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9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9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9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9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9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9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9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9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9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9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9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9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9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9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9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9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9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9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9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9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9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9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9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9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9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9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9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9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9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9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9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9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9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9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9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9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9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9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9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9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9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9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9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9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9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9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9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9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9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9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9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9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9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9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9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9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9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9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9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9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9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9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9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9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9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9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9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9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9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9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9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9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9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9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9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9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9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9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9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9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9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9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9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9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9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9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9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9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9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9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9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9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9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9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9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9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9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9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9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9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9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9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9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9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9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9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9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9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9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9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9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9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9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9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9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9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9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9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9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9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9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9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9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9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9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9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9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9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9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2" name="Google Shape;5932;p9"/>
            <p:cNvGrpSpPr/>
            <p:nvPr/>
          </p:nvGrpSpPr>
          <p:grpSpPr>
            <a:xfrm>
              <a:off x="3346621" y="-790666"/>
              <a:ext cx="2598032" cy="2559594"/>
              <a:chOff x="885350" y="1936275"/>
              <a:chExt cx="1010475" cy="995525"/>
            </a:xfrm>
          </p:grpSpPr>
          <p:sp>
            <p:nvSpPr>
              <p:cNvPr id="5933" name="Google Shape;5933;p9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9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9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9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9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9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9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9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9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9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9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9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9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9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9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9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9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9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9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9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9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9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9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9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9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9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9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9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9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9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9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9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9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9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9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9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9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9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9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9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9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9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9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9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9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9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9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9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9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9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9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9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9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9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9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9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9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9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9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9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9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9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9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9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9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9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9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9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9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9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9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9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9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9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9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9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9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9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9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9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9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9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9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9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9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9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9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9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9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9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9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9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9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9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9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9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9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9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9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9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9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9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9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9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9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9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9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9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9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9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9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9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9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9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9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9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9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9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9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9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9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9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9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9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9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9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9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9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9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9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9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9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9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9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9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9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9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9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9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9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9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9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9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9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9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9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9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9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9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9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9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9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9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9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9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9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9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9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9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9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9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9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9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9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9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9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9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9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9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9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9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9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9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9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9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9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9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9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9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9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9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9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9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9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9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9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9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9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9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9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9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9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9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9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9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9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9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9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9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9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9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9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9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9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9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9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9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9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9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9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" name="Google Shape;6144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1317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6145" name="Google Shape;6145;p10"/>
          <p:cNvGrpSpPr/>
          <p:nvPr/>
        </p:nvGrpSpPr>
        <p:grpSpPr>
          <a:xfrm>
            <a:off x="469500" y="2718075"/>
            <a:ext cx="8120800" cy="2615375"/>
            <a:chOff x="469500" y="2718075"/>
            <a:chExt cx="8120800" cy="2615375"/>
          </a:xfrm>
        </p:grpSpPr>
        <p:sp>
          <p:nvSpPr>
            <p:cNvPr id="6146" name="Google Shape;6146;p10"/>
            <p:cNvSpPr/>
            <p:nvPr/>
          </p:nvSpPr>
          <p:spPr>
            <a:xfrm rot="10800000" flipH="1">
              <a:off x="1807463" y="332290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10"/>
            <p:cNvSpPr/>
            <p:nvPr/>
          </p:nvSpPr>
          <p:spPr>
            <a:xfrm rot="10800000" flipH="1">
              <a:off x="6756200" y="293617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10"/>
            <p:cNvSpPr/>
            <p:nvPr/>
          </p:nvSpPr>
          <p:spPr>
            <a:xfrm rot="10800000" flipH="1">
              <a:off x="2040313" y="468490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10"/>
            <p:cNvSpPr/>
            <p:nvPr/>
          </p:nvSpPr>
          <p:spPr>
            <a:xfrm rot="10800000" flipH="1">
              <a:off x="7989600" y="3014300"/>
              <a:ext cx="308575" cy="2240950"/>
            </a:xfrm>
            <a:custGeom>
              <a:avLst/>
              <a:gdLst/>
              <a:ahLst/>
              <a:cxnLst/>
              <a:rect l="l" t="t" r="r" b="b"/>
              <a:pathLst>
                <a:path w="12343" h="89638" fill="none" extrusionOk="0">
                  <a:moveTo>
                    <a:pt x="12342" y="1"/>
                  </a:moveTo>
                  <a:lnTo>
                    <a:pt x="12342" y="22878"/>
                  </a:lnTo>
                  <a:lnTo>
                    <a:pt x="1643" y="33083"/>
                  </a:lnTo>
                  <a:lnTo>
                    <a:pt x="0" y="8963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10"/>
            <p:cNvSpPr/>
            <p:nvPr/>
          </p:nvSpPr>
          <p:spPr>
            <a:xfrm rot="10800000" flipH="1">
              <a:off x="7930425" y="4173625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10"/>
            <p:cNvSpPr/>
            <p:nvPr/>
          </p:nvSpPr>
          <p:spPr>
            <a:xfrm rot="10800000" flipH="1">
              <a:off x="692725" y="356157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10"/>
            <p:cNvSpPr/>
            <p:nvPr/>
          </p:nvSpPr>
          <p:spPr>
            <a:xfrm rot="10800000" flipH="1">
              <a:off x="469500" y="316247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10"/>
            <p:cNvSpPr/>
            <p:nvPr/>
          </p:nvSpPr>
          <p:spPr>
            <a:xfrm rot="10800000" flipH="1">
              <a:off x="8168525" y="3495750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10"/>
            <p:cNvSpPr/>
            <p:nvPr/>
          </p:nvSpPr>
          <p:spPr>
            <a:xfrm rot="10800000" flipH="1">
              <a:off x="583675" y="482120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10"/>
            <p:cNvSpPr/>
            <p:nvPr/>
          </p:nvSpPr>
          <p:spPr>
            <a:xfrm rot="10800000" flipH="1">
              <a:off x="469500" y="4610625"/>
              <a:ext cx="179675" cy="722825"/>
            </a:xfrm>
            <a:custGeom>
              <a:avLst/>
              <a:gdLst/>
              <a:ahLst/>
              <a:cxnLst/>
              <a:rect l="l" t="t" r="r" b="b"/>
              <a:pathLst>
                <a:path w="7187" h="28913" fill="none" extrusionOk="0">
                  <a:moveTo>
                    <a:pt x="0" y="0"/>
                  </a:moveTo>
                  <a:lnTo>
                    <a:pt x="0" y="21726"/>
                  </a:lnTo>
                  <a:lnTo>
                    <a:pt x="7187" y="2891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10"/>
            <p:cNvSpPr/>
            <p:nvPr/>
          </p:nvSpPr>
          <p:spPr>
            <a:xfrm rot="10800000" flipH="1">
              <a:off x="8448325" y="3497825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10"/>
            <p:cNvSpPr/>
            <p:nvPr/>
          </p:nvSpPr>
          <p:spPr>
            <a:xfrm rot="10800000" flipH="1">
              <a:off x="6869025" y="35255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10"/>
            <p:cNvSpPr/>
            <p:nvPr/>
          </p:nvSpPr>
          <p:spPr>
            <a:xfrm rot="10800000" flipH="1">
              <a:off x="6949950" y="37906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10"/>
            <p:cNvSpPr/>
            <p:nvPr/>
          </p:nvSpPr>
          <p:spPr>
            <a:xfrm rot="10800000" flipH="1">
              <a:off x="1721463" y="271807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10"/>
            <p:cNvSpPr/>
            <p:nvPr/>
          </p:nvSpPr>
          <p:spPr>
            <a:xfrm rot="10800000" flipH="1">
              <a:off x="7872850" y="459747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10"/>
            <p:cNvSpPr/>
            <p:nvPr/>
          </p:nvSpPr>
          <p:spPr>
            <a:xfrm rot="10800000" flipH="1">
              <a:off x="1923288" y="4900925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2" name="Google Shape;6162;p10"/>
          <p:cNvGrpSpPr/>
          <p:nvPr/>
        </p:nvGrpSpPr>
        <p:grpSpPr>
          <a:xfrm>
            <a:off x="3600714" y="3959708"/>
            <a:ext cx="1942520" cy="1901874"/>
            <a:chOff x="367000" y="3270000"/>
            <a:chExt cx="1028550" cy="1006975"/>
          </a:xfrm>
        </p:grpSpPr>
        <p:sp>
          <p:nvSpPr>
            <p:cNvPr id="6163" name="Google Shape;6163;p10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10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10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10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10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10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10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10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10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10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0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0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0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0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0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0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0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0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0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0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0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0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0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0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10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10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10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10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10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10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10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10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10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0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0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0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0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0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0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0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0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0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0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10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10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10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10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10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10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10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10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10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10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10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10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10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10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10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10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10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10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10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10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10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10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10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10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10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10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10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10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10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10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10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10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10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10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10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10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10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10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10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10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0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0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0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0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0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0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0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0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0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0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10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10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10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0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0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0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0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0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0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0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0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0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0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0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0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0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10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10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10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10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10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10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10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10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10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10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10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10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10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10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10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10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10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10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10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10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10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10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10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10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10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10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10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10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0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0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0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0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10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10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10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10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10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10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10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10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10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10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10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10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10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10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10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10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10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10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10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10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10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10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10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10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10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10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10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10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10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10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10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10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10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10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10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10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10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10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10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10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10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10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10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10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10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10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10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10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10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10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10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10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10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10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10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10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10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10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10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10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10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10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10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10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10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10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10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10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10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10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10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10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10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10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10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0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0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0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0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0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0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0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0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0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0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0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0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0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0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10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10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10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10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10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10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10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10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10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0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10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10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10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0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0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0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0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0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0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0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0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10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10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0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0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0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10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10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10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0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10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10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10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10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10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10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10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10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10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10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10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10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10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10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10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0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10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10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10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0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0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0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0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0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0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0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0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0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0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10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10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0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0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0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0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10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10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0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0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0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0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0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0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2" name="Google Shape;20222;p32"/>
          <p:cNvSpPr txBox="1">
            <a:spLocks noGrp="1"/>
          </p:cNvSpPr>
          <p:nvPr>
            <p:ph type="subTitle" idx="1"/>
          </p:nvPr>
        </p:nvSpPr>
        <p:spPr>
          <a:xfrm rot="-593">
            <a:off x="2657000" y="3040541"/>
            <a:ext cx="5214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predictive models for precision agriculture, optimizing crop yield and resource utilization using IoT sensors.</a:t>
            </a:r>
            <a:endParaRPr/>
          </a:p>
        </p:txBody>
      </p:sp>
      <p:sp>
        <p:nvSpPr>
          <p:cNvPr id="20223" name="Google Shape;20223;p32"/>
          <p:cNvSpPr txBox="1">
            <a:spLocks noGrp="1"/>
          </p:cNvSpPr>
          <p:nvPr>
            <p:ph type="ctrTitle"/>
          </p:nvPr>
        </p:nvSpPr>
        <p:spPr>
          <a:xfrm>
            <a:off x="720000" y="1400025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dirty="0">
                <a:solidFill>
                  <a:schemeClr val="accent1"/>
                </a:solidFill>
              </a:rPr>
              <a:t>Smart Agriculture using IoT for Crop Management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1" name="Google Shape;20631;p41"/>
          <p:cNvSpPr txBox="1">
            <a:spLocks noGrp="1"/>
          </p:cNvSpPr>
          <p:nvPr>
            <p:ph type="title"/>
          </p:nvPr>
        </p:nvSpPr>
        <p:spPr>
          <a:xfrm rot="-577">
            <a:off x="720000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High-level overview of the code used in our system.</a:t>
            </a:r>
            <a:endParaRPr sz="1400"/>
          </a:p>
        </p:txBody>
      </p:sp>
      <p:sp>
        <p:nvSpPr>
          <p:cNvPr id="20632" name="Google Shape;20632;p41"/>
          <p:cNvSpPr txBox="1">
            <a:spLocks noGrp="1"/>
          </p:cNvSpPr>
          <p:nvPr>
            <p:ph type="title" idx="2"/>
          </p:nvPr>
        </p:nvSpPr>
        <p:spPr>
          <a:xfrm rot="-577">
            <a:off x="2692392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How the system operates: from sensing to notification.</a:t>
            </a:r>
            <a:endParaRPr sz="1400"/>
          </a:p>
        </p:txBody>
      </p:sp>
      <p:sp>
        <p:nvSpPr>
          <p:cNvPr id="20633" name="Google Shape;20633;p41"/>
          <p:cNvSpPr txBox="1">
            <a:spLocks noGrp="1"/>
          </p:cNvSpPr>
          <p:nvPr>
            <p:ph type="title" idx="4"/>
          </p:nvPr>
        </p:nvSpPr>
        <p:spPr>
          <a:xfrm rot="-577">
            <a:off x="4664783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Sending alerts, messages, and emergency notifications.</a:t>
            </a:r>
            <a:endParaRPr sz="1400"/>
          </a:p>
        </p:txBody>
      </p:sp>
      <p:sp>
        <p:nvSpPr>
          <p:cNvPr id="20634" name="Google Shape;20634;p41"/>
          <p:cNvSpPr txBox="1">
            <a:spLocks noGrp="1"/>
          </p:cNvSpPr>
          <p:nvPr>
            <p:ph type="title" idx="6"/>
          </p:nvPr>
        </p:nvSpPr>
        <p:spPr>
          <a:xfrm rot="-577">
            <a:off x="6637175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Incorporating Machine Learning for weather prediction.</a:t>
            </a:r>
            <a:endParaRPr sz="1400"/>
          </a:p>
        </p:txBody>
      </p:sp>
      <p:sp>
        <p:nvSpPr>
          <p:cNvPr id="20635" name="Google Shape;20635;p41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AND </a:t>
            </a:r>
            <a:r>
              <a:rPr lang="en">
                <a:solidFill>
                  <a:schemeClr val="accent1"/>
                </a:solidFill>
              </a:rPr>
              <a:t>FUNCTIONALITY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636" name="Google Shape;20636;p41"/>
          <p:cNvSpPr/>
          <p:nvPr/>
        </p:nvSpPr>
        <p:spPr>
          <a:xfrm>
            <a:off x="970675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637" name="Google Shape;20637;p41"/>
          <p:cNvCxnSpPr>
            <a:stCxn id="20636" idx="0"/>
            <a:endCxn id="20638" idx="2"/>
          </p:cNvCxnSpPr>
          <p:nvPr/>
        </p:nvCxnSpPr>
        <p:spPr>
          <a:xfrm>
            <a:off x="2256175" y="2267651"/>
            <a:ext cx="6870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638" name="Google Shape;20638;p41"/>
          <p:cNvSpPr/>
          <p:nvPr/>
        </p:nvSpPr>
        <p:spPr>
          <a:xfrm>
            <a:off x="2943050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39" name="Google Shape;20639;p41"/>
          <p:cNvSpPr/>
          <p:nvPr/>
        </p:nvSpPr>
        <p:spPr>
          <a:xfrm>
            <a:off x="4915425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40" name="Google Shape;20640;p41"/>
          <p:cNvSpPr/>
          <p:nvPr/>
        </p:nvSpPr>
        <p:spPr>
          <a:xfrm>
            <a:off x="6887800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641" name="Google Shape;20641;p41"/>
          <p:cNvCxnSpPr>
            <a:stCxn id="20636" idx="1"/>
            <a:endCxn id="20631" idx="0"/>
          </p:cNvCxnSpPr>
          <p:nvPr/>
        </p:nvCxnSpPr>
        <p:spPr>
          <a:xfrm>
            <a:off x="1613425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2" name="Google Shape;20642;p41"/>
          <p:cNvCxnSpPr>
            <a:stCxn id="20638" idx="1"/>
            <a:endCxn id="20632" idx="0"/>
          </p:cNvCxnSpPr>
          <p:nvPr/>
        </p:nvCxnSpPr>
        <p:spPr>
          <a:xfrm>
            <a:off x="3585800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3" name="Google Shape;20643;p41"/>
          <p:cNvCxnSpPr>
            <a:stCxn id="20639" idx="1"/>
            <a:endCxn id="20633" idx="0"/>
          </p:cNvCxnSpPr>
          <p:nvPr/>
        </p:nvCxnSpPr>
        <p:spPr>
          <a:xfrm>
            <a:off x="5558175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4" name="Google Shape;20644;p41"/>
          <p:cNvCxnSpPr>
            <a:stCxn id="20640" idx="1"/>
            <a:endCxn id="20634" idx="0"/>
          </p:cNvCxnSpPr>
          <p:nvPr/>
        </p:nvCxnSpPr>
        <p:spPr>
          <a:xfrm>
            <a:off x="7530550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5" name="Google Shape;20645;p41"/>
          <p:cNvCxnSpPr>
            <a:endCxn id="20639" idx="2"/>
          </p:cNvCxnSpPr>
          <p:nvPr/>
        </p:nvCxnSpPr>
        <p:spPr>
          <a:xfrm>
            <a:off x="4228425" y="2267051"/>
            <a:ext cx="6870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6" name="Google Shape;20646;p41"/>
          <p:cNvCxnSpPr>
            <a:stCxn id="20639" idx="0"/>
            <a:endCxn id="20640" idx="2"/>
          </p:cNvCxnSpPr>
          <p:nvPr/>
        </p:nvCxnSpPr>
        <p:spPr>
          <a:xfrm>
            <a:off x="6200925" y="2267651"/>
            <a:ext cx="6870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647" name="Google Shape;20647;p41"/>
          <p:cNvGrpSpPr/>
          <p:nvPr/>
        </p:nvGrpSpPr>
        <p:grpSpPr>
          <a:xfrm>
            <a:off x="5310141" y="2023953"/>
            <a:ext cx="496062" cy="487405"/>
            <a:chOff x="4797932" y="2134389"/>
            <a:chExt cx="340398" cy="334435"/>
          </a:xfrm>
        </p:grpSpPr>
        <p:sp>
          <p:nvSpPr>
            <p:cNvPr id="20648" name="Google Shape;20648;p41"/>
            <p:cNvSpPr/>
            <p:nvPr/>
          </p:nvSpPr>
          <p:spPr>
            <a:xfrm>
              <a:off x="4962801" y="2458782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9" name="Google Shape;20649;p41"/>
            <p:cNvSpPr/>
            <p:nvPr/>
          </p:nvSpPr>
          <p:spPr>
            <a:xfrm>
              <a:off x="4840478" y="2134389"/>
              <a:ext cx="255306" cy="174880"/>
            </a:xfrm>
            <a:custGeom>
              <a:avLst/>
              <a:gdLst/>
              <a:ahLst/>
              <a:cxnLst/>
              <a:rect l="l" t="t" r="r" b="b"/>
              <a:pathLst>
                <a:path w="8263" h="5660" extrusionOk="0">
                  <a:moveTo>
                    <a:pt x="5808" y="1701"/>
                  </a:moveTo>
                  <a:lnTo>
                    <a:pt x="5097" y="2410"/>
                  </a:lnTo>
                  <a:lnTo>
                    <a:pt x="4626" y="2410"/>
                  </a:lnTo>
                  <a:lnTo>
                    <a:pt x="4626" y="2066"/>
                  </a:lnTo>
                  <a:lnTo>
                    <a:pt x="3615" y="2066"/>
                  </a:lnTo>
                  <a:lnTo>
                    <a:pt x="3615" y="2410"/>
                  </a:lnTo>
                  <a:lnTo>
                    <a:pt x="3166" y="2410"/>
                  </a:lnTo>
                  <a:lnTo>
                    <a:pt x="2455" y="1701"/>
                  </a:lnTo>
                  <a:close/>
                  <a:moveTo>
                    <a:pt x="4304" y="2390"/>
                  </a:moveTo>
                  <a:lnTo>
                    <a:pt x="4304" y="2927"/>
                  </a:lnTo>
                  <a:lnTo>
                    <a:pt x="3937" y="2927"/>
                  </a:lnTo>
                  <a:lnTo>
                    <a:pt x="3937" y="2390"/>
                  </a:lnTo>
                  <a:close/>
                  <a:moveTo>
                    <a:pt x="4476" y="3250"/>
                  </a:moveTo>
                  <a:lnTo>
                    <a:pt x="4476" y="3959"/>
                  </a:lnTo>
                  <a:lnTo>
                    <a:pt x="3765" y="3959"/>
                  </a:lnTo>
                  <a:lnTo>
                    <a:pt x="3765" y="3250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1"/>
                  </a:lnTo>
                  <a:lnTo>
                    <a:pt x="1999" y="1701"/>
                  </a:lnTo>
                  <a:lnTo>
                    <a:pt x="3032" y="2734"/>
                  </a:lnTo>
                  <a:lnTo>
                    <a:pt x="3615" y="2734"/>
                  </a:lnTo>
                  <a:lnTo>
                    <a:pt x="3615" y="2927"/>
                  </a:lnTo>
                  <a:lnTo>
                    <a:pt x="3443" y="2927"/>
                  </a:lnTo>
                  <a:lnTo>
                    <a:pt x="3443" y="3538"/>
                  </a:lnTo>
                  <a:cubicBezTo>
                    <a:pt x="2540" y="3830"/>
                    <a:pt x="1905" y="4684"/>
                    <a:pt x="1905" y="5660"/>
                  </a:cubicBezTo>
                  <a:lnTo>
                    <a:pt x="2228" y="5660"/>
                  </a:lnTo>
                  <a:cubicBezTo>
                    <a:pt x="2228" y="4861"/>
                    <a:pt x="2732" y="4157"/>
                    <a:pt x="3443" y="3880"/>
                  </a:cubicBezTo>
                  <a:lnTo>
                    <a:pt x="3443" y="4283"/>
                  </a:lnTo>
                  <a:lnTo>
                    <a:pt x="4798" y="4283"/>
                  </a:lnTo>
                  <a:lnTo>
                    <a:pt x="4798" y="3880"/>
                  </a:lnTo>
                  <a:cubicBezTo>
                    <a:pt x="5529" y="4157"/>
                    <a:pt x="6035" y="4861"/>
                    <a:pt x="6035" y="5660"/>
                  </a:cubicBezTo>
                  <a:lnTo>
                    <a:pt x="6359" y="5660"/>
                  </a:lnTo>
                  <a:cubicBezTo>
                    <a:pt x="6359" y="4684"/>
                    <a:pt x="5724" y="3830"/>
                    <a:pt x="4798" y="3538"/>
                  </a:cubicBezTo>
                  <a:lnTo>
                    <a:pt x="4798" y="2927"/>
                  </a:lnTo>
                  <a:lnTo>
                    <a:pt x="4626" y="2927"/>
                  </a:lnTo>
                  <a:lnTo>
                    <a:pt x="4626" y="2734"/>
                  </a:lnTo>
                  <a:lnTo>
                    <a:pt x="5232" y="2734"/>
                  </a:lnTo>
                  <a:lnTo>
                    <a:pt x="6264" y="1701"/>
                  </a:lnTo>
                  <a:lnTo>
                    <a:pt x="7724" y="1701"/>
                  </a:lnTo>
                  <a:lnTo>
                    <a:pt x="7724" y="324"/>
                  </a:lnTo>
                  <a:lnTo>
                    <a:pt x="8263" y="324"/>
                  </a:lnTo>
                  <a:lnTo>
                    <a:pt x="8263" y="1"/>
                  </a:lnTo>
                  <a:lnTo>
                    <a:pt x="2066" y="1"/>
                  </a:lnTo>
                  <a:lnTo>
                    <a:pt x="2066" y="324"/>
                  </a:lnTo>
                  <a:lnTo>
                    <a:pt x="7402" y="324"/>
                  </a:lnTo>
                  <a:lnTo>
                    <a:pt x="7402" y="1378"/>
                  </a:lnTo>
                  <a:lnTo>
                    <a:pt x="839" y="1378"/>
                  </a:lnTo>
                  <a:lnTo>
                    <a:pt x="839" y="324"/>
                  </a:lnTo>
                  <a:lnTo>
                    <a:pt x="1722" y="324"/>
                  </a:lnTo>
                  <a:lnTo>
                    <a:pt x="17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0" name="Google Shape;20650;p41"/>
            <p:cNvSpPr/>
            <p:nvPr/>
          </p:nvSpPr>
          <p:spPr>
            <a:xfrm>
              <a:off x="4883024" y="2155677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1" name="Google Shape;20651;p41"/>
            <p:cNvSpPr/>
            <p:nvPr/>
          </p:nvSpPr>
          <p:spPr>
            <a:xfrm>
              <a:off x="4909626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2" name="Google Shape;20652;p41"/>
            <p:cNvSpPr/>
            <p:nvPr/>
          </p:nvSpPr>
          <p:spPr>
            <a:xfrm>
              <a:off x="4936229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3" name="Google Shape;20653;p41"/>
            <p:cNvSpPr/>
            <p:nvPr/>
          </p:nvSpPr>
          <p:spPr>
            <a:xfrm>
              <a:off x="4962801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4" name="Google Shape;20654;p41"/>
            <p:cNvSpPr/>
            <p:nvPr/>
          </p:nvSpPr>
          <p:spPr>
            <a:xfrm>
              <a:off x="4989404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5" name="Google Shape;20655;p41"/>
            <p:cNvSpPr/>
            <p:nvPr/>
          </p:nvSpPr>
          <p:spPr>
            <a:xfrm>
              <a:off x="5015975" y="2155677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6" name="Google Shape;20656;p41"/>
            <p:cNvSpPr/>
            <p:nvPr/>
          </p:nvSpPr>
          <p:spPr>
            <a:xfrm>
              <a:off x="5042578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7" name="Google Shape;20657;p41"/>
            <p:cNvSpPr/>
            <p:nvPr/>
          </p:nvSpPr>
          <p:spPr>
            <a:xfrm>
              <a:off x="5095753" y="2458782"/>
              <a:ext cx="26634" cy="10042"/>
            </a:xfrm>
            <a:custGeom>
              <a:avLst/>
              <a:gdLst/>
              <a:ahLst/>
              <a:cxnLst/>
              <a:rect l="l" t="t" r="r" b="b"/>
              <a:pathLst>
                <a:path w="862" h="325" extrusionOk="0">
                  <a:moveTo>
                    <a:pt x="1" y="1"/>
                  </a:moveTo>
                  <a:lnTo>
                    <a:pt x="1" y="324"/>
                  </a:lnTo>
                  <a:lnTo>
                    <a:pt x="861" y="324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8" name="Google Shape;20658;p41"/>
            <p:cNvSpPr/>
            <p:nvPr/>
          </p:nvSpPr>
          <p:spPr>
            <a:xfrm>
              <a:off x="5053207" y="2437524"/>
              <a:ext cx="26634" cy="10011"/>
            </a:xfrm>
            <a:custGeom>
              <a:avLst/>
              <a:gdLst/>
              <a:ahLst/>
              <a:cxnLst/>
              <a:rect l="l" t="t" r="r" b="b"/>
              <a:pathLst>
                <a:path w="862" h="324" extrusionOk="0">
                  <a:moveTo>
                    <a:pt x="1" y="0"/>
                  </a:moveTo>
                  <a:lnTo>
                    <a:pt x="1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9" name="Google Shape;20659;p41"/>
            <p:cNvSpPr/>
            <p:nvPr/>
          </p:nvSpPr>
          <p:spPr>
            <a:xfrm>
              <a:off x="5026635" y="2437524"/>
              <a:ext cx="15974" cy="10011"/>
            </a:xfrm>
            <a:custGeom>
              <a:avLst/>
              <a:gdLst/>
              <a:ahLst/>
              <a:cxnLst/>
              <a:rect l="l" t="t" r="r" b="b"/>
              <a:pathLst>
                <a:path w="51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516" y="324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0" name="Google Shape;20660;p41"/>
            <p:cNvSpPr/>
            <p:nvPr/>
          </p:nvSpPr>
          <p:spPr>
            <a:xfrm>
              <a:off x="4898998" y="2437524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1" name="Google Shape;20661;p41"/>
            <p:cNvSpPr/>
            <p:nvPr/>
          </p:nvSpPr>
          <p:spPr>
            <a:xfrm>
              <a:off x="5111696" y="2437524"/>
              <a:ext cx="26634" cy="10011"/>
            </a:xfrm>
            <a:custGeom>
              <a:avLst/>
              <a:gdLst/>
              <a:ahLst/>
              <a:cxnLst/>
              <a:rect l="l" t="t" r="r" b="b"/>
              <a:pathLst>
                <a:path w="862" h="324" extrusionOk="0">
                  <a:moveTo>
                    <a:pt x="1" y="0"/>
                  </a:moveTo>
                  <a:lnTo>
                    <a:pt x="1" y="324"/>
                  </a:lnTo>
                  <a:lnTo>
                    <a:pt x="862" y="324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2" name="Google Shape;20662;p41"/>
            <p:cNvSpPr/>
            <p:nvPr/>
          </p:nvSpPr>
          <p:spPr>
            <a:xfrm>
              <a:off x="4861766" y="2458782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3" name="Google Shape;20663;p41"/>
            <p:cNvSpPr/>
            <p:nvPr/>
          </p:nvSpPr>
          <p:spPr>
            <a:xfrm>
              <a:off x="5074495" y="2458782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4" name="Google Shape;20664;p41"/>
            <p:cNvSpPr/>
            <p:nvPr/>
          </p:nvSpPr>
          <p:spPr>
            <a:xfrm>
              <a:off x="4824535" y="2437524"/>
              <a:ext cx="37262" cy="10011"/>
            </a:xfrm>
            <a:custGeom>
              <a:avLst/>
              <a:gdLst/>
              <a:ahLst/>
              <a:cxnLst/>
              <a:rect l="l" t="t" r="r" b="b"/>
              <a:pathLst>
                <a:path w="120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205" y="324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5" name="Google Shape;20665;p41"/>
            <p:cNvSpPr/>
            <p:nvPr/>
          </p:nvSpPr>
          <p:spPr>
            <a:xfrm>
              <a:off x="4797932" y="2437524"/>
              <a:ext cx="16005" cy="10011"/>
            </a:xfrm>
            <a:custGeom>
              <a:avLst/>
              <a:gdLst/>
              <a:ahLst/>
              <a:cxnLst/>
              <a:rect l="l" t="t" r="r" b="b"/>
              <a:pathLst>
                <a:path w="518" h="324" extrusionOk="0">
                  <a:moveTo>
                    <a:pt x="1" y="0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6" name="Google Shape;20666;p41"/>
            <p:cNvSpPr/>
            <p:nvPr/>
          </p:nvSpPr>
          <p:spPr>
            <a:xfrm>
              <a:off x="4957981" y="2283068"/>
              <a:ext cx="41495" cy="41526"/>
            </a:xfrm>
            <a:custGeom>
              <a:avLst/>
              <a:gdLst/>
              <a:ahLst/>
              <a:cxnLst/>
              <a:rect l="l" t="t" r="r" b="b"/>
              <a:pathLst>
                <a:path w="1343" h="1344" extrusionOk="0">
                  <a:moveTo>
                    <a:pt x="380" y="383"/>
                  </a:moveTo>
                  <a:cubicBezTo>
                    <a:pt x="604" y="430"/>
                    <a:pt x="754" y="500"/>
                    <a:pt x="800" y="543"/>
                  </a:cubicBezTo>
                  <a:cubicBezTo>
                    <a:pt x="866" y="610"/>
                    <a:pt x="924" y="791"/>
                    <a:pt x="960" y="965"/>
                  </a:cubicBezTo>
                  <a:cubicBezTo>
                    <a:pt x="737" y="918"/>
                    <a:pt x="587" y="850"/>
                    <a:pt x="542" y="805"/>
                  </a:cubicBezTo>
                  <a:cubicBezTo>
                    <a:pt x="475" y="738"/>
                    <a:pt x="417" y="557"/>
                    <a:pt x="380" y="383"/>
                  </a:cubicBezTo>
                  <a:close/>
                  <a:moveTo>
                    <a:pt x="0" y="1"/>
                  </a:moveTo>
                  <a:lnTo>
                    <a:pt x="22" y="204"/>
                  </a:lnTo>
                  <a:cubicBezTo>
                    <a:pt x="36" y="306"/>
                    <a:pt x="105" y="822"/>
                    <a:pt x="313" y="1030"/>
                  </a:cubicBezTo>
                  <a:cubicBezTo>
                    <a:pt x="522" y="1239"/>
                    <a:pt x="1038" y="1307"/>
                    <a:pt x="1139" y="1321"/>
                  </a:cubicBezTo>
                  <a:lnTo>
                    <a:pt x="1343" y="1344"/>
                  </a:lnTo>
                  <a:lnTo>
                    <a:pt x="1318" y="1142"/>
                  </a:lnTo>
                  <a:cubicBezTo>
                    <a:pt x="1305" y="1041"/>
                    <a:pt x="1236" y="524"/>
                    <a:pt x="1028" y="316"/>
                  </a:cubicBezTo>
                  <a:cubicBezTo>
                    <a:pt x="819" y="108"/>
                    <a:pt x="303" y="37"/>
                    <a:pt x="201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7" name="Google Shape;20667;p41"/>
            <p:cNvSpPr/>
            <p:nvPr/>
          </p:nvSpPr>
          <p:spPr>
            <a:xfrm>
              <a:off x="4930482" y="2335408"/>
              <a:ext cx="41495" cy="41526"/>
            </a:xfrm>
            <a:custGeom>
              <a:avLst/>
              <a:gdLst/>
              <a:ahLst/>
              <a:cxnLst/>
              <a:rect l="l" t="t" r="r" b="b"/>
              <a:pathLst>
                <a:path w="1343" h="1344" extrusionOk="0">
                  <a:moveTo>
                    <a:pt x="964" y="381"/>
                  </a:moveTo>
                  <a:lnTo>
                    <a:pt x="964" y="381"/>
                  </a:lnTo>
                  <a:cubicBezTo>
                    <a:pt x="916" y="605"/>
                    <a:pt x="847" y="756"/>
                    <a:pt x="801" y="801"/>
                  </a:cubicBezTo>
                  <a:cubicBezTo>
                    <a:pt x="733" y="868"/>
                    <a:pt x="554" y="927"/>
                    <a:pt x="382" y="963"/>
                  </a:cubicBezTo>
                  <a:cubicBezTo>
                    <a:pt x="418" y="791"/>
                    <a:pt x="475" y="610"/>
                    <a:pt x="542" y="543"/>
                  </a:cubicBezTo>
                  <a:cubicBezTo>
                    <a:pt x="609" y="476"/>
                    <a:pt x="790" y="419"/>
                    <a:pt x="964" y="381"/>
                  </a:cubicBezTo>
                  <a:close/>
                  <a:moveTo>
                    <a:pt x="1343" y="1"/>
                  </a:moveTo>
                  <a:lnTo>
                    <a:pt x="1141" y="25"/>
                  </a:lnTo>
                  <a:cubicBezTo>
                    <a:pt x="1040" y="35"/>
                    <a:pt x="523" y="106"/>
                    <a:pt x="315" y="314"/>
                  </a:cubicBezTo>
                  <a:cubicBezTo>
                    <a:pt x="107" y="524"/>
                    <a:pt x="38" y="1040"/>
                    <a:pt x="24" y="1140"/>
                  </a:cubicBezTo>
                  <a:lnTo>
                    <a:pt x="0" y="1343"/>
                  </a:lnTo>
                  <a:lnTo>
                    <a:pt x="203" y="1319"/>
                  </a:lnTo>
                  <a:cubicBezTo>
                    <a:pt x="305" y="1309"/>
                    <a:pt x="821" y="1238"/>
                    <a:pt x="1029" y="1030"/>
                  </a:cubicBezTo>
                  <a:cubicBezTo>
                    <a:pt x="1238" y="820"/>
                    <a:pt x="1307" y="307"/>
                    <a:pt x="1320" y="204"/>
                  </a:cubicBezTo>
                  <a:lnTo>
                    <a:pt x="1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8" name="Google Shape;20668;p41"/>
            <p:cNvSpPr/>
            <p:nvPr/>
          </p:nvSpPr>
          <p:spPr>
            <a:xfrm>
              <a:off x="4938824" y="2394669"/>
              <a:ext cx="58643" cy="31237"/>
            </a:xfrm>
            <a:custGeom>
              <a:avLst/>
              <a:gdLst/>
              <a:ahLst/>
              <a:cxnLst/>
              <a:rect l="l" t="t" r="r" b="b"/>
              <a:pathLst>
                <a:path w="1898" h="1011" extrusionOk="0">
                  <a:moveTo>
                    <a:pt x="949" y="322"/>
                  </a:moveTo>
                  <a:cubicBezTo>
                    <a:pt x="1043" y="322"/>
                    <a:pt x="1210" y="411"/>
                    <a:pt x="1360" y="506"/>
                  </a:cubicBezTo>
                  <a:cubicBezTo>
                    <a:pt x="1167" y="630"/>
                    <a:pt x="1011" y="688"/>
                    <a:pt x="949" y="688"/>
                  </a:cubicBezTo>
                  <a:cubicBezTo>
                    <a:pt x="854" y="688"/>
                    <a:pt x="685" y="601"/>
                    <a:pt x="537" y="506"/>
                  </a:cubicBezTo>
                  <a:cubicBezTo>
                    <a:pt x="728" y="379"/>
                    <a:pt x="883" y="322"/>
                    <a:pt x="949" y="322"/>
                  </a:cubicBezTo>
                  <a:close/>
                  <a:moveTo>
                    <a:pt x="949" y="0"/>
                  </a:moveTo>
                  <a:cubicBezTo>
                    <a:pt x="654" y="0"/>
                    <a:pt x="241" y="317"/>
                    <a:pt x="159" y="379"/>
                  </a:cubicBezTo>
                  <a:lnTo>
                    <a:pt x="0" y="506"/>
                  </a:lnTo>
                  <a:lnTo>
                    <a:pt x="159" y="632"/>
                  </a:lnTo>
                  <a:cubicBezTo>
                    <a:pt x="238" y="695"/>
                    <a:pt x="654" y="1010"/>
                    <a:pt x="949" y="1010"/>
                  </a:cubicBezTo>
                  <a:cubicBezTo>
                    <a:pt x="1243" y="1010"/>
                    <a:pt x="1656" y="695"/>
                    <a:pt x="1739" y="632"/>
                  </a:cubicBezTo>
                  <a:lnTo>
                    <a:pt x="1897" y="506"/>
                  </a:lnTo>
                  <a:lnTo>
                    <a:pt x="1739" y="379"/>
                  </a:lnTo>
                  <a:cubicBezTo>
                    <a:pt x="1658" y="317"/>
                    <a:pt x="1243" y="0"/>
                    <a:pt x="9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9" name="Google Shape;20669;p41"/>
            <p:cNvSpPr/>
            <p:nvPr/>
          </p:nvSpPr>
          <p:spPr>
            <a:xfrm>
              <a:off x="4797932" y="2319897"/>
              <a:ext cx="340398" cy="132952"/>
            </a:xfrm>
            <a:custGeom>
              <a:avLst/>
              <a:gdLst/>
              <a:ahLst/>
              <a:cxnLst/>
              <a:rect l="l" t="t" r="r" b="b"/>
              <a:pathLst>
                <a:path w="11017" h="4303" extrusionOk="0">
                  <a:moveTo>
                    <a:pt x="1034" y="516"/>
                  </a:moveTo>
                  <a:cubicBezTo>
                    <a:pt x="1325" y="516"/>
                    <a:pt x="1550" y="742"/>
                    <a:pt x="1550" y="1033"/>
                  </a:cubicBezTo>
                  <a:lnTo>
                    <a:pt x="1550" y="1331"/>
                  </a:lnTo>
                  <a:lnTo>
                    <a:pt x="1144" y="917"/>
                  </a:lnTo>
                  <a:lnTo>
                    <a:pt x="917" y="1153"/>
                  </a:lnTo>
                  <a:lnTo>
                    <a:pt x="1333" y="1570"/>
                  </a:lnTo>
                  <a:lnTo>
                    <a:pt x="1034" y="1570"/>
                  </a:lnTo>
                  <a:cubicBezTo>
                    <a:pt x="743" y="1570"/>
                    <a:pt x="495" y="1322"/>
                    <a:pt x="495" y="1033"/>
                  </a:cubicBezTo>
                  <a:lnTo>
                    <a:pt x="495" y="516"/>
                  </a:lnTo>
                  <a:close/>
                  <a:moveTo>
                    <a:pt x="8607" y="516"/>
                  </a:moveTo>
                  <a:cubicBezTo>
                    <a:pt x="8898" y="516"/>
                    <a:pt x="9123" y="742"/>
                    <a:pt x="9123" y="1033"/>
                  </a:cubicBezTo>
                  <a:lnTo>
                    <a:pt x="9123" y="1331"/>
                  </a:lnTo>
                  <a:lnTo>
                    <a:pt x="8717" y="917"/>
                  </a:lnTo>
                  <a:lnTo>
                    <a:pt x="8490" y="1153"/>
                  </a:lnTo>
                  <a:lnTo>
                    <a:pt x="8906" y="1570"/>
                  </a:lnTo>
                  <a:lnTo>
                    <a:pt x="8607" y="1570"/>
                  </a:lnTo>
                  <a:cubicBezTo>
                    <a:pt x="8316" y="1570"/>
                    <a:pt x="8068" y="1322"/>
                    <a:pt x="8068" y="1033"/>
                  </a:cubicBezTo>
                  <a:lnTo>
                    <a:pt x="8068" y="516"/>
                  </a:lnTo>
                  <a:close/>
                  <a:moveTo>
                    <a:pt x="2927" y="1205"/>
                  </a:moveTo>
                  <a:lnTo>
                    <a:pt x="2927" y="1721"/>
                  </a:lnTo>
                  <a:cubicBezTo>
                    <a:pt x="2927" y="2010"/>
                    <a:pt x="2701" y="2258"/>
                    <a:pt x="2411" y="2258"/>
                  </a:cubicBezTo>
                  <a:lnTo>
                    <a:pt x="2111" y="2258"/>
                  </a:lnTo>
                  <a:lnTo>
                    <a:pt x="2524" y="1842"/>
                  </a:lnTo>
                  <a:lnTo>
                    <a:pt x="2290" y="1611"/>
                  </a:lnTo>
                  <a:lnTo>
                    <a:pt x="1872" y="2022"/>
                  </a:lnTo>
                  <a:lnTo>
                    <a:pt x="1872" y="1721"/>
                  </a:lnTo>
                  <a:cubicBezTo>
                    <a:pt x="1872" y="1430"/>
                    <a:pt x="2120" y="1205"/>
                    <a:pt x="2411" y="1205"/>
                  </a:cubicBezTo>
                  <a:close/>
                  <a:moveTo>
                    <a:pt x="10500" y="1205"/>
                  </a:moveTo>
                  <a:lnTo>
                    <a:pt x="10500" y="1721"/>
                  </a:lnTo>
                  <a:cubicBezTo>
                    <a:pt x="10500" y="2010"/>
                    <a:pt x="10275" y="2258"/>
                    <a:pt x="9984" y="2258"/>
                  </a:cubicBezTo>
                  <a:lnTo>
                    <a:pt x="9684" y="2258"/>
                  </a:lnTo>
                  <a:lnTo>
                    <a:pt x="10097" y="1842"/>
                  </a:lnTo>
                  <a:lnTo>
                    <a:pt x="9863" y="1611"/>
                  </a:lnTo>
                  <a:lnTo>
                    <a:pt x="9445" y="2022"/>
                  </a:lnTo>
                  <a:lnTo>
                    <a:pt x="9445" y="1721"/>
                  </a:lnTo>
                  <a:cubicBezTo>
                    <a:pt x="9445" y="1430"/>
                    <a:pt x="9693" y="1205"/>
                    <a:pt x="9984" y="1205"/>
                  </a:cubicBezTo>
                  <a:close/>
                  <a:moveTo>
                    <a:pt x="1550" y="0"/>
                  </a:moveTo>
                  <a:lnTo>
                    <a:pt x="1550" y="367"/>
                  </a:lnTo>
                  <a:cubicBezTo>
                    <a:pt x="1421" y="253"/>
                    <a:pt x="1232" y="193"/>
                    <a:pt x="1034" y="193"/>
                  </a:cubicBezTo>
                  <a:lnTo>
                    <a:pt x="173" y="193"/>
                  </a:lnTo>
                  <a:lnTo>
                    <a:pt x="173" y="1033"/>
                  </a:lnTo>
                  <a:cubicBezTo>
                    <a:pt x="173" y="1501"/>
                    <a:pt x="564" y="1893"/>
                    <a:pt x="1034" y="1893"/>
                  </a:cubicBezTo>
                  <a:lnTo>
                    <a:pt x="1550" y="1893"/>
                  </a:lnTo>
                  <a:lnTo>
                    <a:pt x="1550" y="2947"/>
                  </a:lnTo>
                  <a:lnTo>
                    <a:pt x="1" y="2947"/>
                  </a:lnTo>
                  <a:lnTo>
                    <a:pt x="1" y="3270"/>
                  </a:lnTo>
                  <a:lnTo>
                    <a:pt x="3960" y="3270"/>
                  </a:lnTo>
                  <a:lnTo>
                    <a:pt x="3960" y="3959"/>
                  </a:lnTo>
                  <a:cubicBezTo>
                    <a:pt x="3960" y="4141"/>
                    <a:pt x="4121" y="4303"/>
                    <a:pt x="4304" y="4303"/>
                  </a:cubicBezTo>
                  <a:lnTo>
                    <a:pt x="6714" y="4303"/>
                  </a:lnTo>
                  <a:cubicBezTo>
                    <a:pt x="6896" y="4303"/>
                    <a:pt x="7035" y="4141"/>
                    <a:pt x="7035" y="3959"/>
                  </a:cubicBezTo>
                  <a:lnTo>
                    <a:pt x="7035" y="3270"/>
                  </a:lnTo>
                  <a:lnTo>
                    <a:pt x="11017" y="3270"/>
                  </a:lnTo>
                  <a:lnTo>
                    <a:pt x="11017" y="2947"/>
                  </a:lnTo>
                  <a:lnTo>
                    <a:pt x="9445" y="2947"/>
                  </a:lnTo>
                  <a:lnTo>
                    <a:pt x="9445" y="2582"/>
                  </a:lnTo>
                  <a:lnTo>
                    <a:pt x="9984" y="2582"/>
                  </a:lnTo>
                  <a:cubicBezTo>
                    <a:pt x="10452" y="2582"/>
                    <a:pt x="10822" y="2189"/>
                    <a:pt x="10822" y="1721"/>
                  </a:cubicBezTo>
                  <a:lnTo>
                    <a:pt x="10822" y="881"/>
                  </a:lnTo>
                  <a:lnTo>
                    <a:pt x="9984" y="881"/>
                  </a:lnTo>
                  <a:cubicBezTo>
                    <a:pt x="9786" y="881"/>
                    <a:pt x="9597" y="940"/>
                    <a:pt x="9445" y="1055"/>
                  </a:cubicBezTo>
                  <a:lnTo>
                    <a:pt x="9445" y="0"/>
                  </a:lnTo>
                  <a:lnTo>
                    <a:pt x="9123" y="0"/>
                  </a:lnTo>
                  <a:lnTo>
                    <a:pt x="9123" y="367"/>
                  </a:lnTo>
                  <a:cubicBezTo>
                    <a:pt x="8994" y="253"/>
                    <a:pt x="8805" y="193"/>
                    <a:pt x="8607" y="193"/>
                  </a:cubicBezTo>
                  <a:lnTo>
                    <a:pt x="7746" y="193"/>
                  </a:lnTo>
                  <a:lnTo>
                    <a:pt x="7746" y="1033"/>
                  </a:lnTo>
                  <a:cubicBezTo>
                    <a:pt x="7746" y="1501"/>
                    <a:pt x="8137" y="1893"/>
                    <a:pt x="8607" y="1893"/>
                  </a:cubicBezTo>
                  <a:lnTo>
                    <a:pt x="9123" y="1893"/>
                  </a:lnTo>
                  <a:lnTo>
                    <a:pt x="9123" y="2947"/>
                  </a:lnTo>
                  <a:lnTo>
                    <a:pt x="6714" y="2947"/>
                  </a:lnTo>
                  <a:lnTo>
                    <a:pt x="6714" y="3959"/>
                  </a:lnTo>
                  <a:cubicBezTo>
                    <a:pt x="6714" y="3964"/>
                    <a:pt x="6720" y="3979"/>
                    <a:pt x="6714" y="3979"/>
                  </a:cubicBezTo>
                  <a:lnTo>
                    <a:pt x="4304" y="3979"/>
                  </a:lnTo>
                  <a:cubicBezTo>
                    <a:pt x="4297" y="3979"/>
                    <a:pt x="4282" y="3964"/>
                    <a:pt x="4282" y="3959"/>
                  </a:cubicBezTo>
                  <a:lnTo>
                    <a:pt x="4282" y="2947"/>
                  </a:lnTo>
                  <a:lnTo>
                    <a:pt x="1872" y="2947"/>
                  </a:lnTo>
                  <a:lnTo>
                    <a:pt x="1872" y="2582"/>
                  </a:lnTo>
                  <a:lnTo>
                    <a:pt x="2411" y="2582"/>
                  </a:lnTo>
                  <a:cubicBezTo>
                    <a:pt x="2879" y="2582"/>
                    <a:pt x="3249" y="2189"/>
                    <a:pt x="3249" y="1721"/>
                  </a:cubicBezTo>
                  <a:lnTo>
                    <a:pt x="3249" y="881"/>
                  </a:lnTo>
                  <a:lnTo>
                    <a:pt x="2411" y="881"/>
                  </a:lnTo>
                  <a:cubicBezTo>
                    <a:pt x="2213" y="881"/>
                    <a:pt x="2023" y="940"/>
                    <a:pt x="1872" y="1055"/>
                  </a:cubicBezTo>
                  <a:lnTo>
                    <a:pt x="18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0" name="Google Shape;20670;p41"/>
          <p:cNvGrpSpPr/>
          <p:nvPr/>
        </p:nvGrpSpPr>
        <p:grpSpPr>
          <a:xfrm>
            <a:off x="1376338" y="2044209"/>
            <a:ext cx="496017" cy="446878"/>
            <a:chOff x="4005411" y="2148262"/>
            <a:chExt cx="340367" cy="306627"/>
          </a:xfrm>
        </p:grpSpPr>
        <p:sp>
          <p:nvSpPr>
            <p:cNvPr id="20671" name="Google Shape;20671;p41"/>
            <p:cNvSpPr/>
            <p:nvPr/>
          </p:nvSpPr>
          <p:spPr>
            <a:xfrm>
              <a:off x="4031983" y="2295303"/>
              <a:ext cx="95133" cy="95751"/>
            </a:xfrm>
            <a:custGeom>
              <a:avLst/>
              <a:gdLst/>
              <a:ahLst/>
              <a:cxnLst/>
              <a:rect l="l" t="t" r="r" b="b"/>
              <a:pathLst>
                <a:path w="3079" h="3099" extrusionOk="0">
                  <a:moveTo>
                    <a:pt x="861" y="517"/>
                  </a:moveTo>
                  <a:cubicBezTo>
                    <a:pt x="1152" y="517"/>
                    <a:pt x="1378" y="744"/>
                    <a:pt x="1378" y="1034"/>
                  </a:cubicBezTo>
                  <a:lnTo>
                    <a:pt x="1378" y="1333"/>
                  </a:lnTo>
                  <a:lnTo>
                    <a:pt x="971" y="920"/>
                  </a:lnTo>
                  <a:lnTo>
                    <a:pt x="746" y="1154"/>
                  </a:lnTo>
                  <a:lnTo>
                    <a:pt x="1161" y="1572"/>
                  </a:lnTo>
                  <a:lnTo>
                    <a:pt x="861" y="1572"/>
                  </a:lnTo>
                  <a:cubicBezTo>
                    <a:pt x="572" y="1572"/>
                    <a:pt x="324" y="1324"/>
                    <a:pt x="324" y="1034"/>
                  </a:cubicBezTo>
                  <a:lnTo>
                    <a:pt x="324" y="517"/>
                  </a:lnTo>
                  <a:close/>
                  <a:moveTo>
                    <a:pt x="2755" y="1209"/>
                  </a:moveTo>
                  <a:lnTo>
                    <a:pt x="2755" y="1722"/>
                  </a:lnTo>
                  <a:cubicBezTo>
                    <a:pt x="2755" y="2013"/>
                    <a:pt x="2529" y="2261"/>
                    <a:pt x="2238" y="2261"/>
                  </a:cubicBezTo>
                  <a:lnTo>
                    <a:pt x="1940" y="2261"/>
                  </a:lnTo>
                  <a:lnTo>
                    <a:pt x="2354" y="1843"/>
                  </a:lnTo>
                  <a:lnTo>
                    <a:pt x="2118" y="1614"/>
                  </a:lnTo>
                  <a:lnTo>
                    <a:pt x="1701" y="2023"/>
                  </a:lnTo>
                  <a:lnTo>
                    <a:pt x="1701" y="1725"/>
                  </a:lnTo>
                  <a:cubicBezTo>
                    <a:pt x="1701" y="1435"/>
                    <a:pt x="1949" y="1209"/>
                    <a:pt x="2238" y="1209"/>
                  </a:cubicBezTo>
                  <a:close/>
                  <a:moveTo>
                    <a:pt x="1378" y="1"/>
                  </a:moveTo>
                  <a:lnTo>
                    <a:pt x="1378" y="369"/>
                  </a:lnTo>
                  <a:cubicBezTo>
                    <a:pt x="1249" y="256"/>
                    <a:pt x="1059" y="195"/>
                    <a:pt x="861" y="195"/>
                  </a:cubicBezTo>
                  <a:lnTo>
                    <a:pt x="1" y="195"/>
                  </a:lnTo>
                  <a:lnTo>
                    <a:pt x="1" y="1034"/>
                  </a:lnTo>
                  <a:cubicBezTo>
                    <a:pt x="1" y="1503"/>
                    <a:pt x="393" y="1894"/>
                    <a:pt x="861" y="1894"/>
                  </a:cubicBezTo>
                  <a:lnTo>
                    <a:pt x="1378" y="1894"/>
                  </a:lnTo>
                  <a:lnTo>
                    <a:pt x="1378" y="3099"/>
                  </a:lnTo>
                  <a:lnTo>
                    <a:pt x="1701" y="3099"/>
                  </a:lnTo>
                  <a:lnTo>
                    <a:pt x="1701" y="2583"/>
                  </a:lnTo>
                  <a:lnTo>
                    <a:pt x="2238" y="2583"/>
                  </a:lnTo>
                  <a:cubicBezTo>
                    <a:pt x="2708" y="2583"/>
                    <a:pt x="3078" y="2192"/>
                    <a:pt x="3078" y="1722"/>
                  </a:cubicBezTo>
                  <a:lnTo>
                    <a:pt x="3078" y="884"/>
                  </a:lnTo>
                  <a:lnTo>
                    <a:pt x="2238" y="884"/>
                  </a:lnTo>
                  <a:cubicBezTo>
                    <a:pt x="2040" y="884"/>
                    <a:pt x="1851" y="942"/>
                    <a:pt x="1701" y="1058"/>
                  </a:cubicBezTo>
                  <a:lnTo>
                    <a:pt x="17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2" name="Google Shape;20672;p41"/>
            <p:cNvSpPr/>
            <p:nvPr/>
          </p:nvSpPr>
          <p:spPr>
            <a:xfrm>
              <a:off x="4010725" y="2210922"/>
              <a:ext cx="329089" cy="201421"/>
            </a:xfrm>
            <a:custGeom>
              <a:avLst/>
              <a:gdLst/>
              <a:ahLst/>
              <a:cxnLst/>
              <a:rect l="l" t="t" r="r" b="b"/>
              <a:pathLst>
                <a:path w="10651" h="6519" extrusionOk="0">
                  <a:moveTo>
                    <a:pt x="4238" y="322"/>
                  </a:moveTo>
                  <a:lnTo>
                    <a:pt x="4947" y="1033"/>
                  </a:lnTo>
                  <a:lnTo>
                    <a:pt x="3338" y="1033"/>
                  </a:lnTo>
                  <a:lnTo>
                    <a:pt x="2628" y="322"/>
                  </a:lnTo>
                  <a:close/>
                  <a:moveTo>
                    <a:pt x="6303" y="322"/>
                  </a:moveTo>
                  <a:lnTo>
                    <a:pt x="7012" y="1033"/>
                  </a:lnTo>
                  <a:lnTo>
                    <a:pt x="5403" y="1033"/>
                  </a:lnTo>
                  <a:lnTo>
                    <a:pt x="4694" y="322"/>
                  </a:lnTo>
                  <a:close/>
                  <a:moveTo>
                    <a:pt x="8369" y="322"/>
                  </a:moveTo>
                  <a:lnTo>
                    <a:pt x="9078" y="1033"/>
                  </a:lnTo>
                  <a:lnTo>
                    <a:pt x="7468" y="1033"/>
                  </a:lnTo>
                  <a:lnTo>
                    <a:pt x="6759" y="322"/>
                  </a:lnTo>
                  <a:close/>
                  <a:moveTo>
                    <a:pt x="2066" y="541"/>
                  </a:moveTo>
                  <a:lnTo>
                    <a:pt x="2066" y="2066"/>
                  </a:lnTo>
                  <a:lnTo>
                    <a:pt x="563" y="2066"/>
                  </a:lnTo>
                  <a:lnTo>
                    <a:pt x="2066" y="541"/>
                  </a:lnTo>
                  <a:close/>
                  <a:moveTo>
                    <a:pt x="2389" y="541"/>
                  </a:moveTo>
                  <a:lnTo>
                    <a:pt x="3914" y="2066"/>
                  </a:lnTo>
                  <a:lnTo>
                    <a:pt x="2389" y="2066"/>
                  </a:lnTo>
                  <a:lnTo>
                    <a:pt x="2389" y="541"/>
                  </a:lnTo>
                  <a:close/>
                  <a:moveTo>
                    <a:pt x="5270" y="1355"/>
                  </a:moveTo>
                  <a:lnTo>
                    <a:pt x="5980" y="2066"/>
                  </a:lnTo>
                  <a:lnTo>
                    <a:pt x="4370" y="2066"/>
                  </a:lnTo>
                  <a:lnTo>
                    <a:pt x="3661" y="1355"/>
                  </a:lnTo>
                  <a:close/>
                  <a:moveTo>
                    <a:pt x="7336" y="1355"/>
                  </a:moveTo>
                  <a:lnTo>
                    <a:pt x="8045" y="2066"/>
                  </a:lnTo>
                  <a:lnTo>
                    <a:pt x="6436" y="2066"/>
                  </a:lnTo>
                  <a:lnTo>
                    <a:pt x="5727" y="1355"/>
                  </a:lnTo>
                  <a:close/>
                  <a:moveTo>
                    <a:pt x="9401" y="1355"/>
                  </a:moveTo>
                  <a:lnTo>
                    <a:pt x="10110" y="2066"/>
                  </a:lnTo>
                  <a:lnTo>
                    <a:pt x="8501" y="2066"/>
                  </a:lnTo>
                  <a:lnTo>
                    <a:pt x="7792" y="1355"/>
                  </a:lnTo>
                  <a:close/>
                  <a:moveTo>
                    <a:pt x="6196" y="2388"/>
                  </a:moveTo>
                  <a:lnTo>
                    <a:pt x="6196" y="4131"/>
                  </a:lnTo>
                  <a:lnTo>
                    <a:pt x="4455" y="4131"/>
                  </a:lnTo>
                  <a:lnTo>
                    <a:pt x="4455" y="2388"/>
                  </a:lnTo>
                  <a:close/>
                  <a:moveTo>
                    <a:pt x="8262" y="2388"/>
                  </a:moveTo>
                  <a:lnTo>
                    <a:pt x="8262" y="4131"/>
                  </a:lnTo>
                  <a:lnTo>
                    <a:pt x="6520" y="4131"/>
                  </a:lnTo>
                  <a:lnTo>
                    <a:pt x="6520" y="2388"/>
                  </a:lnTo>
                  <a:close/>
                  <a:moveTo>
                    <a:pt x="10327" y="2388"/>
                  </a:moveTo>
                  <a:lnTo>
                    <a:pt x="10327" y="4131"/>
                  </a:lnTo>
                  <a:lnTo>
                    <a:pt x="8585" y="4131"/>
                  </a:lnTo>
                  <a:lnTo>
                    <a:pt x="8585" y="2388"/>
                  </a:lnTo>
                  <a:close/>
                  <a:moveTo>
                    <a:pt x="4131" y="2388"/>
                  </a:moveTo>
                  <a:lnTo>
                    <a:pt x="4131" y="6197"/>
                  </a:lnTo>
                  <a:lnTo>
                    <a:pt x="324" y="6197"/>
                  </a:lnTo>
                  <a:lnTo>
                    <a:pt x="324" y="2388"/>
                  </a:lnTo>
                  <a:close/>
                  <a:moveTo>
                    <a:pt x="6196" y="4453"/>
                  </a:moveTo>
                  <a:lnTo>
                    <a:pt x="6196" y="6197"/>
                  </a:lnTo>
                  <a:lnTo>
                    <a:pt x="4455" y="6197"/>
                  </a:lnTo>
                  <a:lnTo>
                    <a:pt x="4455" y="4453"/>
                  </a:lnTo>
                  <a:close/>
                  <a:moveTo>
                    <a:pt x="8262" y="4453"/>
                  </a:moveTo>
                  <a:lnTo>
                    <a:pt x="8262" y="6197"/>
                  </a:lnTo>
                  <a:lnTo>
                    <a:pt x="6520" y="6197"/>
                  </a:lnTo>
                  <a:lnTo>
                    <a:pt x="6520" y="4453"/>
                  </a:lnTo>
                  <a:close/>
                  <a:moveTo>
                    <a:pt x="10327" y="4453"/>
                  </a:moveTo>
                  <a:lnTo>
                    <a:pt x="10327" y="6197"/>
                  </a:lnTo>
                  <a:lnTo>
                    <a:pt x="8585" y="6197"/>
                  </a:lnTo>
                  <a:lnTo>
                    <a:pt x="8585" y="4453"/>
                  </a:lnTo>
                  <a:close/>
                  <a:moveTo>
                    <a:pt x="2172" y="0"/>
                  </a:moveTo>
                  <a:lnTo>
                    <a:pt x="0" y="2150"/>
                  </a:lnTo>
                  <a:lnTo>
                    <a:pt x="0" y="6518"/>
                  </a:lnTo>
                  <a:lnTo>
                    <a:pt x="10651" y="6518"/>
                  </a:lnTo>
                  <a:lnTo>
                    <a:pt x="10651" y="2150"/>
                  </a:lnTo>
                  <a:lnTo>
                    <a:pt x="85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3" name="Google Shape;20673;p41"/>
            <p:cNvSpPr/>
            <p:nvPr/>
          </p:nvSpPr>
          <p:spPr>
            <a:xfrm>
              <a:off x="4172072" y="2297126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7" y="0"/>
                  </a:moveTo>
                  <a:lnTo>
                    <a:pt x="0" y="517"/>
                  </a:lnTo>
                  <a:lnTo>
                    <a:pt x="229" y="744"/>
                  </a:lnTo>
                  <a:lnTo>
                    <a:pt x="746" y="22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4" name="Google Shape;20674;p41"/>
            <p:cNvSpPr/>
            <p:nvPr/>
          </p:nvSpPr>
          <p:spPr>
            <a:xfrm>
              <a:off x="4150784" y="2286497"/>
              <a:ext cx="33709" cy="33616"/>
            </a:xfrm>
            <a:custGeom>
              <a:avLst/>
              <a:gdLst/>
              <a:ahLst/>
              <a:cxnLst/>
              <a:rect l="l" t="t" r="r" b="b"/>
              <a:pathLst>
                <a:path w="1091" h="1088" extrusionOk="0">
                  <a:moveTo>
                    <a:pt x="861" y="0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5" name="Google Shape;20675;p41"/>
            <p:cNvSpPr/>
            <p:nvPr/>
          </p:nvSpPr>
          <p:spPr>
            <a:xfrm>
              <a:off x="4235875" y="2297126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7" y="0"/>
                  </a:moveTo>
                  <a:lnTo>
                    <a:pt x="1" y="517"/>
                  </a:lnTo>
                  <a:lnTo>
                    <a:pt x="230" y="744"/>
                  </a:lnTo>
                  <a:lnTo>
                    <a:pt x="746" y="22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6" name="Google Shape;20676;p41"/>
            <p:cNvSpPr/>
            <p:nvPr/>
          </p:nvSpPr>
          <p:spPr>
            <a:xfrm>
              <a:off x="4214618" y="2286497"/>
              <a:ext cx="33678" cy="33616"/>
            </a:xfrm>
            <a:custGeom>
              <a:avLst/>
              <a:gdLst/>
              <a:ahLst/>
              <a:cxnLst/>
              <a:rect l="l" t="t" r="r" b="b"/>
              <a:pathLst>
                <a:path w="1090" h="1088" extrusionOk="0">
                  <a:moveTo>
                    <a:pt x="861" y="0"/>
                  </a:moveTo>
                  <a:lnTo>
                    <a:pt x="0" y="861"/>
                  </a:lnTo>
                  <a:lnTo>
                    <a:pt x="229" y="1088"/>
                  </a:lnTo>
                  <a:lnTo>
                    <a:pt x="1090" y="22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7" name="Google Shape;20677;p41"/>
            <p:cNvSpPr/>
            <p:nvPr/>
          </p:nvSpPr>
          <p:spPr>
            <a:xfrm>
              <a:off x="4299710" y="2297126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6" y="0"/>
                  </a:moveTo>
                  <a:lnTo>
                    <a:pt x="0" y="517"/>
                  </a:lnTo>
                  <a:lnTo>
                    <a:pt x="229" y="744"/>
                  </a:lnTo>
                  <a:lnTo>
                    <a:pt x="745" y="228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8" name="Google Shape;20678;p41"/>
            <p:cNvSpPr/>
            <p:nvPr/>
          </p:nvSpPr>
          <p:spPr>
            <a:xfrm>
              <a:off x="4278421" y="2286497"/>
              <a:ext cx="33709" cy="33616"/>
            </a:xfrm>
            <a:custGeom>
              <a:avLst/>
              <a:gdLst/>
              <a:ahLst/>
              <a:cxnLst/>
              <a:rect l="l" t="t" r="r" b="b"/>
              <a:pathLst>
                <a:path w="1091" h="1088" extrusionOk="0">
                  <a:moveTo>
                    <a:pt x="861" y="0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9" name="Google Shape;20679;p41"/>
            <p:cNvSpPr/>
            <p:nvPr/>
          </p:nvSpPr>
          <p:spPr>
            <a:xfrm>
              <a:off x="4172072" y="2360929"/>
              <a:ext cx="23050" cy="23019"/>
            </a:xfrm>
            <a:custGeom>
              <a:avLst/>
              <a:gdLst/>
              <a:ahLst/>
              <a:cxnLst/>
              <a:rect l="l" t="t" r="r" b="b"/>
              <a:pathLst>
                <a:path w="746" h="745" extrusionOk="0">
                  <a:moveTo>
                    <a:pt x="517" y="1"/>
                  </a:moveTo>
                  <a:lnTo>
                    <a:pt x="0" y="517"/>
                  </a:lnTo>
                  <a:lnTo>
                    <a:pt x="229" y="744"/>
                  </a:lnTo>
                  <a:lnTo>
                    <a:pt x="746" y="22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0" name="Google Shape;20680;p41"/>
            <p:cNvSpPr/>
            <p:nvPr/>
          </p:nvSpPr>
          <p:spPr>
            <a:xfrm>
              <a:off x="4150784" y="2350301"/>
              <a:ext cx="33709" cy="33647"/>
            </a:xfrm>
            <a:custGeom>
              <a:avLst/>
              <a:gdLst/>
              <a:ahLst/>
              <a:cxnLst/>
              <a:rect l="l" t="t" r="r" b="b"/>
              <a:pathLst>
                <a:path w="1091" h="1089" extrusionOk="0">
                  <a:moveTo>
                    <a:pt x="861" y="1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8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1" name="Google Shape;20681;p41"/>
            <p:cNvSpPr/>
            <p:nvPr/>
          </p:nvSpPr>
          <p:spPr>
            <a:xfrm>
              <a:off x="4235875" y="2360929"/>
              <a:ext cx="23050" cy="23019"/>
            </a:xfrm>
            <a:custGeom>
              <a:avLst/>
              <a:gdLst/>
              <a:ahLst/>
              <a:cxnLst/>
              <a:rect l="l" t="t" r="r" b="b"/>
              <a:pathLst>
                <a:path w="746" h="745" extrusionOk="0">
                  <a:moveTo>
                    <a:pt x="517" y="1"/>
                  </a:moveTo>
                  <a:lnTo>
                    <a:pt x="1" y="517"/>
                  </a:lnTo>
                  <a:lnTo>
                    <a:pt x="230" y="744"/>
                  </a:lnTo>
                  <a:lnTo>
                    <a:pt x="746" y="22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2" name="Google Shape;20682;p41"/>
            <p:cNvSpPr/>
            <p:nvPr/>
          </p:nvSpPr>
          <p:spPr>
            <a:xfrm>
              <a:off x="4214618" y="2350301"/>
              <a:ext cx="33678" cy="33647"/>
            </a:xfrm>
            <a:custGeom>
              <a:avLst/>
              <a:gdLst/>
              <a:ahLst/>
              <a:cxnLst/>
              <a:rect l="l" t="t" r="r" b="b"/>
              <a:pathLst>
                <a:path w="1090" h="1089" extrusionOk="0">
                  <a:moveTo>
                    <a:pt x="861" y="1"/>
                  </a:moveTo>
                  <a:lnTo>
                    <a:pt x="0" y="861"/>
                  </a:lnTo>
                  <a:lnTo>
                    <a:pt x="229" y="1088"/>
                  </a:lnTo>
                  <a:lnTo>
                    <a:pt x="1090" y="228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3" name="Google Shape;20683;p41"/>
            <p:cNvSpPr/>
            <p:nvPr/>
          </p:nvSpPr>
          <p:spPr>
            <a:xfrm>
              <a:off x="4299710" y="2360898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6" y="0"/>
                  </a:moveTo>
                  <a:lnTo>
                    <a:pt x="0" y="516"/>
                  </a:lnTo>
                  <a:lnTo>
                    <a:pt x="229" y="744"/>
                  </a:lnTo>
                  <a:lnTo>
                    <a:pt x="745" y="227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4" name="Google Shape;20684;p41"/>
            <p:cNvSpPr/>
            <p:nvPr/>
          </p:nvSpPr>
          <p:spPr>
            <a:xfrm>
              <a:off x="4278421" y="2350301"/>
              <a:ext cx="33709" cy="33647"/>
            </a:xfrm>
            <a:custGeom>
              <a:avLst/>
              <a:gdLst/>
              <a:ahLst/>
              <a:cxnLst/>
              <a:rect l="l" t="t" r="r" b="b"/>
              <a:pathLst>
                <a:path w="1091" h="1089" extrusionOk="0">
                  <a:moveTo>
                    <a:pt x="861" y="1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8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5" name="Google Shape;20685;p41"/>
            <p:cNvSpPr/>
            <p:nvPr/>
          </p:nvSpPr>
          <p:spPr>
            <a:xfrm>
              <a:off x="4069214" y="2444909"/>
              <a:ext cx="276564" cy="9980"/>
            </a:xfrm>
            <a:custGeom>
              <a:avLst/>
              <a:gdLst/>
              <a:ahLst/>
              <a:cxnLst/>
              <a:rect l="l" t="t" r="r" b="b"/>
              <a:pathLst>
                <a:path w="8951" h="323" extrusionOk="0">
                  <a:moveTo>
                    <a:pt x="1" y="1"/>
                  </a:moveTo>
                  <a:lnTo>
                    <a:pt x="1" y="322"/>
                  </a:lnTo>
                  <a:lnTo>
                    <a:pt x="8951" y="322"/>
                  </a:lnTo>
                  <a:lnTo>
                    <a:pt x="89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6" name="Google Shape;20686;p41"/>
            <p:cNvSpPr/>
            <p:nvPr/>
          </p:nvSpPr>
          <p:spPr>
            <a:xfrm>
              <a:off x="4207481" y="2423651"/>
              <a:ext cx="74494" cy="9949"/>
            </a:xfrm>
            <a:custGeom>
              <a:avLst/>
              <a:gdLst/>
              <a:ahLst/>
              <a:cxnLst/>
              <a:rect l="l" t="t" r="r" b="b"/>
              <a:pathLst>
                <a:path w="2411" h="322" extrusionOk="0">
                  <a:moveTo>
                    <a:pt x="1" y="0"/>
                  </a:moveTo>
                  <a:lnTo>
                    <a:pt x="1" y="322"/>
                  </a:lnTo>
                  <a:lnTo>
                    <a:pt x="2410" y="322"/>
                  </a:lnTo>
                  <a:lnTo>
                    <a:pt x="24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7" name="Google Shape;20687;p41"/>
            <p:cNvSpPr/>
            <p:nvPr/>
          </p:nvSpPr>
          <p:spPr>
            <a:xfrm>
              <a:off x="4005411" y="2423651"/>
              <a:ext cx="191472" cy="9949"/>
            </a:xfrm>
            <a:custGeom>
              <a:avLst/>
              <a:gdLst/>
              <a:ahLst/>
              <a:cxnLst/>
              <a:rect l="l" t="t" r="r" b="b"/>
              <a:pathLst>
                <a:path w="6197" h="322" extrusionOk="0">
                  <a:moveTo>
                    <a:pt x="0" y="0"/>
                  </a:moveTo>
                  <a:lnTo>
                    <a:pt x="0" y="322"/>
                  </a:lnTo>
                  <a:lnTo>
                    <a:pt x="6196" y="322"/>
                  </a:lnTo>
                  <a:lnTo>
                    <a:pt x="6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8" name="Google Shape;20688;p41"/>
            <p:cNvSpPr/>
            <p:nvPr/>
          </p:nvSpPr>
          <p:spPr>
            <a:xfrm>
              <a:off x="4005504" y="2151660"/>
              <a:ext cx="42422" cy="42577"/>
            </a:xfrm>
            <a:custGeom>
              <a:avLst/>
              <a:gdLst/>
              <a:ahLst/>
              <a:cxnLst/>
              <a:rect l="l" t="t" r="r" b="b"/>
              <a:pathLst>
                <a:path w="1373" h="1378" extrusionOk="0">
                  <a:moveTo>
                    <a:pt x="686" y="509"/>
                  </a:moveTo>
                  <a:cubicBezTo>
                    <a:pt x="787" y="509"/>
                    <a:pt x="870" y="591"/>
                    <a:pt x="870" y="691"/>
                  </a:cubicBezTo>
                  <a:cubicBezTo>
                    <a:pt x="870" y="793"/>
                    <a:pt x="787" y="875"/>
                    <a:pt x="686" y="875"/>
                  </a:cubicBezTo>
                  <a:cubicBezTo>
                    <a:pt x="586" y="875"/>
                    <a:pt x="503" y="793"/>
                    <a:pt x="503" y="691"/>
                  </a:cubicBezTo>
                  <a:cubicBezTo>
                    <a:pt x="503" y="591"/>
                    <a:pt x="586" y="509"/>
                    <a:pt x="686" y="509"/>
                  </a:cubicBezTo>
                  <a:close/>
                  <a:moveTo>
                    <a:pt x="513" y="1"/>
                  </a:moveTo>
                  <a:lnTo>
                    <a:pt x="513" y="209"/>
                  </a:lnTo>
                  <a:cubicBezTo>
                    <a:pt x="493" y="216"/>
                    <a:pt x="477" y="226"/>
                    <a:pt x="457" y="235"/>
                  </a:cubicBezTo>
                  <a:lnTo>
                    <a:pt x="281" y="56"/>
                  </a:lnTo>
                  <a:lnTo>
                    <a:pt x="56" y="285"/>
                  </a:lnTo>
                  <a:lnTo>
                    <a:pt x="235" y="467"/>
                  </a:lnTo>
                  <a:cubicBezTo>
                    <a:pt x="224" y="486"/>
                    <a:pt x="217" y="493"/>
                    <a:pt x="209" y="536"/>
                  </a:cubicBezTo>
                  <a:lnTo>
                    <a:pt x="1" y="536"/>
                  </a:lnTo>
                  <a:lnTo>
                    <a:pt x="1" y="860"/>
                  </a:lnTo>
                  <a:lnTo>
                    <a:pt x="209" y="860"/>
                  </a:lnTo>
                  <a:cubicBezTo>
                    <a:pt x="216" y="886"/>
                    <a:pt x="224" y="901"/>
                    <a:pt x="233" y="922"/>
                  </a:cubicBezTo>
                  <a:lnTo>
                    <a:pt x="54" y="1096"/>
                  </a:lnTo>
                  <a:lnTo>
                    <a:pt x="281" y="1321"/>
                  </a:lnTo>
                  <a:lnTo>
                    <a:pt x="453" y="1144"/>
                  </a:lnTo>
                  <a:cubicBezTo>
                    <a:pt x="474" y="1154"/>
                    <a:pt x="491" y="1161"/>
                    <a:pt x="512" y="1170"/>
                  </a:cubicBezTo>
                  <a:lnTo>
                    <a:pt x="512" y="1378"/>
                  </a:lnTo>
                  <a:lnTo>
                    <a:pt x="835" y="1378"/>
                  </a:lnTo>
                  <a:lnTo>
                    <a:pt x="835" y="1170"/>
                  </a:lnTo>
                  <a:cubicBezTo>
                    <a:pt x="878" y="1163"/>
                    <a:pt x="882" y="1154"/>
                    <a:pt x="904" y="1144"/>
                  </a:cubicBezTo>
                  <a:lnTo>
                    <a:pt x="1085" y="1321"/>
                  </a:lnTo>
                  <a:lnTo>
                    <a:pt x="1314" y="1094"/>
                  </a:lnTo>
                  <a:lnTo>
                    <a:pt x="1138" y="922"/>
                  </a:lnTo>
                  <a:cubicBezTo>
                    <a:pt x="1149" y="903"/>
                    <a:pt x="1157" y="886"/>
                    <a:pt x="1164" y="863"/>
                  </a:cubicBezTo>
                  <a:lnTo>
                    <a:pt x="1372" y="863"/>
                  </a:lnTo>
                  <a:lnTo>
                    <a:pt x="1372" y="541"/>
                  </a:lnTo>
                  <a:lnTo>
                    <a:pt x="1164" y="541"/>
                  </a:lnTo>
                  <a:cubicBezTo>
                    <a:pt x="1157" y="498"/>
                    <a:pt x="1147" y="493"/>
                    <a:pt x="1138" y="473"/>
                  </a:cubicBezTo>
                  <a:lnTo>
                    <a:pt x="1317" y="292"/>
                  </a:lnTo>
                  <a:lnTo>
                    <a:pt x="1088" y="61"/>
                  </a:lnTo>
                  <a:lnTo>
                    <a:pt x="906" y="238"/>
                  </a:lnTo>
                  <a:cubicBezTo>
                    <a:pt x="887" y="226"/>
                    <a:pt x="880" y="218"/>
                    <a:pt x="837" y="209"/>
                  </a:cubicBez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9" name="Google Shape;20689;p41"/>
            <p:cNvSpPr/>
            <p:nvPr/>
          </p:nvSpPr>
          <p:spPr>
            <a:xfrm>
              <a:off x="4058586" y="2157747"/>
              <a:ext cx="105731" cy="31237"/>
            </a:xfrm>
            <a:custGeom>
              <a:avLst/>
              <a:gdLst/>
              <a:ahLst/>
              <a:cxnLst/>
              <a:rect l="l" t="t" r="r" b="b"/>
              <a:pathLst>
                <a:path w="3422" h="1011" extrusionOk="0">
                  <a:moveTo>
                    <a:pt x="1549" y="322"/>
                  </a:moveTo>
                  <a:lnTo>
                    <a:pt x="1549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098" y="322"/>
                  </a:moveTo>
                  <a:lnTo>
                    <a:pt x="3098" y="689"/>
                  </a:lnTo>
                  <a:lnTo>
                    <a:pt x="1873" y="689"/>
                  </a:lnTo>
                  <a:lnTo>
                    <a:pt x="1873" y="322"/>
                  </a:lnTo>
                  <a:close/>
                  <a:moveTo>
                    <a:pt x="0" y="0"/>
                  </a:moveTo>
                  <a:lnTo>
                    <a:pt x="0" y="1010"/>
                  </a:lnTo>
                  <a:lnTo>
                    <a:pt x="3422" y="101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0" name="Google Shape;20690;p41"/>
            <p:cNvSpPr/>
            <p:nvPr/>
          </p:nvSpPr>
          <p:spPr>
            <a:xfrm>
              <a:off x="4314231" y="2148262"/>
              <a:ext cx="31237" cy="45728"/>
            </a:xfrm>
            <a:custGeom>
              <a:avLst/>
              <a:gdLst/>
              <a:ahLst/>
              <a:cxnLst/>
              <a:rect l="l" t="t" r="r" b="b"/>
              <a:pathLst>
                <a:path w="1011" h="1480" extrusionOk="0">
                  <a:moveTo>
                    <a:pt x="504" y="583"/>
                  </a:moveTo>
                  <a:cubicBezTo>
                    <a:pt x="611" y="758"/>
                    <a:pt x="688" y="918"/>
                    <a:pt x="688" y="972"/>
                  </a:cubicBezTo>
                  <a:cubicBezTo>
                    <a:pt x="688" y="1073"/>
                    <a:pt x="606" y="1154"/>
                    <a:pt x="504" y="1154"/>
                  </a:cubicBezTo>
                  <a:cubicBezTo>
                    <a:pt x="404" y="1154"/>
                    <a:pt x="322" y="1073"/>
                    <a:pt x="322" y="972"/>
                  </a:cubicBezTo>
                  <a:cubicBezTo>
                    <a:pt x="322" y="920"/>
                    <a:pt x="399" y="758"/>
                    <a:pt x="504" y="583"/>
                  </a:cubicBezTo>
                  <a:close/>
                  <a:moveTo>
                    <a:pt x="504" y="1"/>
                  </a:moveTo>
                  <a:lnTo>
                    <a:pt x="372" y="194"/>
                  </a:lnTo>
                  <a:cubicBezTo>
                    <a:pt x="284" y="319"/>
                    <a:pt x="0" y="750"/>
                    <a:pt x="0" y="973"/>
                  </a:cubicBezTo>
                  <a:cubicBezTo>
                    <a:pt x="0" y="1252"/>
                    <a:pt x="225" y="1479"/>
                    <a:pt x="504" y="1479"/>
                  </a:cubicBezTo>
                  <a:cubicBezTo>
                    <a:pt x="785" y="1479"/>
                    <a:pt x="1010" y="1254"/>
                    <a:pt x="1010" y="973"/>
                  </a:cubicBezTo>
                  <a:cubicBezTo>
                    <a:pt x="1010" y="750"/>
                    <a:pt x="725" y="319"/>
                    <a:pt x="639" y="194"/>
                  </a:cubicBezTo>
                  <a:lnTo>
                    <a:pt x="5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1" name="Google Shape;20691;p41"/>
            <p:cNvSpPr/>
            <p:nvPr/>
          </p:nvSpPr>
          <p:spPr>
            <a:xfrm>
              <a:off x="4196852" y="2157747"/>
              <a:ext cx="105762" cy="31237"/>
            </a:xfrm>
            <a:custGeom>
              <a:avLst/>
              <a:gdLst/>
              <a:ahLst/>
              <a:cxnLst/>
              <a:rect l="l" t="t" r="r" b="b"/>
              <a:pathLst>
                <a:path w="3423" h="1011" extrusionOk="0">
                  <a:moveTo>
                    <a:pt x="2066" y="322"/>
                  </a:moveTo>
                  <a:lnTo>
                    <a:pt x="2066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098" y="322"/>
                  </a:moveTo>
                  <a:lnTo>
                    <a:pt x="3098" y="689"/>
                  </a:lnTo>
                  <a:lnTo>
                    <a:pt x="2389" y="689"/>
                  </a:lnTo>
                  <a:lnTo>
                    <a:pt x="2389" y="322"/>
                  </a:lnTo>
                  <a:close/>
                  <a:moveTo>
                    <a:pt x="0" y="0"/>
                  </a:moveTo>
                  <a:lnTo>
                    <a:pt x="0" y="1010"/>
                  </a:lnTo>
                  <a:lnTo>
                    <a:pt x="3422" y="101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2" name="Google Shape;20692;p41"/>
          <p:cNvGrpSpPr/>
          <p:nvPr/>
        </p:nvGrpSpPr>
        <p:grpSpPr>
          <a:xfrm>
            <a:off x="7282563" y="2038716"/>
            <a:ext cx="495972" cy="457865"/>
            <a:chOff x="3212952" y="2144492"/>
            <a:chExt cx="340336" cy="314166"/>
          </a:xfrm>
        </p:grpSpPr>
        <p:sp>
          <p:nvSpPr>
            <p:cNvPr id="20693" name="Google Shape;20693;p41"/>
            <p:cNvSpPr/>
            <p:nvPr/>
          </p:nvSpPr>
          <p:spPr>
            <a:xfrm>
              <a:off x="3346213" y="2363123"/>
              <a:ext cx="73969" cy="52557"/>
            </a:xfrm>
            <a:custGeom>
              <a:avLst/>
              <a:gdLst/>
              <a:ahLst/>
              <a:cxnLst/>
              <a:rect l="l" t="t" r="r" b="b"/>
              <a:pathLst>
                <a:path w="2394" h="1701" extrusionOk="0">
                  <a:moveTo>
                    <a:pt x="1201" y="496"/>
                  </a:moveTo>
                  <a:cubicBezTo>
                    <a:pt x="1395" y="496"/>
                    <a:pt x="1555" y="654"/>
                    <a:pt x="1555" y="851"/>
                  </a:cubicBezTo>
                  <a:cubicBezTo>
                    <a:pt x="1555" y="1047"/>
                    <a:pt x="1395" y="1205"/>
                    <a:pt x="1201" y="1205"/>
                  </a:cubicBezTo>
                  <a:cubicBezTo>
                    <a:pt x="1004" y="1205"/>
                    <a:pt x="844" y="1047"/>
                    <a:pt x="844" y="851"/>
                  </a:cubicBezTo>
                  <a:cubicBezTo>
                    <a:pt x="844" y="654"/>
                    <a:pt x="1004" y="496"/>
                    <a:pt x="1201" y="496"/>
                  </a:cubicBezTo>
                  <a:close/>
                  <a:moveTo>
                    <a:pt x="660" y="439"/>
                  </a:moveTo>
                  <a:cubicBezTo>
                    <a:pt x="572" y="555"/>
                    <a:pt x="521" y="696"/>
                    <a:pt x="521" y="851"/>
                  </a:cubicBezTo>
                  <a:cubicBezTo>
                    <a:pt x="521" y="1006"/>
                    <a:pt x="574" y="1147"/>
                    <a:pt x="660" y="1262"/>
                  </a:cubicBezTo>
                  <a:cubicBezTo>
                    <a:pt x="457" y="1166"/>
                    <a:pt x="326" y="1014"/>
                    <a:pt x="326" y="851"/>
                  </a:cubicBezTo>
                  <a:cubicBezTo>
                    <a:pt x="326" y="687"/>
                    <a:pt x="457" y="537"/>
                    <a:pt x="660" y="439"/>
                  </a:cubicBezTo>
                  <a:close/>
                  <a:moveTo>
                    <a:pt x="1738" y="439"/>
                  </a:moveTo>
                  <a:lnTo>
                    <a:pt x="1738" y="439"/>
                  </a:lnTo>
                  <a:cubicBezTo>
                    <a:pt x="1939" y="537"/>
                    <a:pt x="2072" y="687"/>
                    <a:pt x="2072" y="851"/>
                  </a:cubicBezTo>
                  <a:cubicBezTo>
                    <a:pt x="2072" y="1014"/>
                    <a:pt x="1939" y="1166"/>
                    <a:pt x="1738" y="1262"/>
                  </a:cubicBezTo>
                  <a:cubicBezTo>
                    <a:pt x="1825" y="1147"/>
                    <a:pt x="1877" y="1006"/>
                    <a:pt x="1877" y="851"/>
                  </a:cubicBezTo>
                  <a:cubicBezTo>
                    <a:pt x="1877" y="696"/>
                    <a:pt x="1825" y="555"/>
                    <a:pt x="1738" y="439"/>
                  </a:cubicBezTo>
                  <a:close/>
                  <a:moveTo>
                    <a:pt x="1197" y="0"/>
                  </a:moveTo>
                  <a:cubicBezTo>
                    <a:pt x="526" y="0"/>
                    <a:pt x="1" y="376"/>
                    <a:pt x="1" y="851"/>
                  </a:cubicBezTo>
                  <a:cubicBezTo>
                    <a:pt x="1" y="1326"/>
                    <a:pt x="526" y="1701"/>
                    <a:pt x="1197" y="1701"/>
                  </a:cubicBezTo>
                  <a:cubicBezTo>
                    <a:pt x="1868" y="1701"/>
                    <a:pt x="2393" y="1329"/>
                    <a:pt x="2393" y="851"/>
                  </a:cubicBezTo>
                  <a:cubicBezTo>
                    <a:pt x="2393" y="374"/>
                    <a:pt x="1868" y="0"/>
                    <a:pt x="1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4" name="Google Shape;20694;p41"/>
            <p:cNvSpPr/>
            <p:nvPr/>
          </p:nvSpPr>
          <p:spPr>
            <a:xfrm>
              <a:off x="3356594" y="232617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5" name="Google Shape;20695;p41"/>
            <p:cNvSpPr/>
            <p:nvPr/>
          </p:nvSpPr>
          <p:spPr>
            <a:xfrm>
              <a:off x="3377975" y="232617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6" name="Google Shape;20696;p41"/>
            <p:cNvSpPr/>
            <p:nvPr/>
          </p:nvSpPr>
          <p:spPr>
            <a:xfrm>
              <a:off x="3399233" y="2326170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7" name="Google Shape;20697;p41"/>
            <p:cNvSpPr/>
            <p:nvPr/>
          </p:nvSpPr>
          <p:spPr>
            <a:xfrm>
              <a:off x="3303420" y="2144492"/>
              <a:ext cx="159029" cy="314166"/>
            </a:xfrm>
            <a:custGeom>
              <a:avLst/>
              <a:gdLst/>
              <a:ahLst/>
              <a:cxnLst/>
              <a:rect l="l" t="t" r="r" b="b"/>
              <a:pathLst>
                <a:path w="5147" h="10168" extrusionOk="0">
                  <a:moveTo>
                    <a:pt x="1381" y="347"/>
                  </a:moveTo>
                  <a:cubicBezTo>
                    <a:pt x="1911" y="424"/>
                    <a:pt x="2333" y="846"/>
                    <a:pt x="2410" y="1378"/>
                  </a:cubicBezTo>
                  <a:cubicBezTo>
                    <a:pt x="1878" y="1302"/>
                    <a:pt x="1458" y="880"/>
                    <a:pt x="1381" y="347"/>
                  </a:cubicBezTo>
                  <a:close/>
                  <a:moveTo>
                    <a:pt x="3790" y="347"/>
                  </a:moveTo>
                  <a:lnTo>
                    <a:pt x="3790" y="347"/>
                  </a:lnTo>
                  <a:cubicBezTo>
                    <a:pt x="3711" y="878"/>
                    <a:pt x="3291" y="1300"/>
                    <a:pt x="2759" y="1378"/>
                  </a:cubicBezTo>
                  <a:cubicBezTo>
                    <a:pt x="2835" y="846"/>
                    <a:pt x="3255" y="424"/>
                    <a:pt x="3790" y="347"/>
                  </a:cubicBezTo>
                  <a:close/>
                  <a:moveTo>
                    <a:pt x="1381" y="2069"/>
                  </a:moveTo>
                  <a:cubicBezTo>
                    <a:pt x="1911" y="2147"/>
                    <a:pt x="2333" y="2569"/>
                    <a:pt x="2410" y="3100"/>
                  </a:cubicBezTo>
                  <a:cubicBezTo>
                    <a:pt x="1878" y="3026"/>
                    <a:pt x="1458" y="2601"/>
                    <a:pt x="1381" y="2069"/>
                  </a:cubicBezTo>
                  <a:close/>
                  <a:moveTo>
                    <a:pt x="3790" y="2069"/>
                  </a:moveTo>
                  <a:cubicBezTo>
                    <a:pt x="3711" y="2601"/>
                    <a:pt x="3291" y="3023"/>
                    <a:pt x="2759" y="3100"/>
                  </a:cubicBezTo>
                  <a:cubicBezTo>
                    <a:pt x="2835" y="2570"/>
                    <a:pt x="3255" y="2149"/>
                    <a:pt x="3790" y="2069"/>
                  </a:cubicBezTo>
                  <a:close/>
                  <a:moveTo>
                    <a:pt x="1381" y="3794"/>
                  </a:moveTo>
                  <a:lnTo>
                    <a:pt x="1381" y="3794"/>
                  </a:lnTo>
                  <a:cubicBezTo>
                    <a:pt x="1911" y="3872"/>
                    <a:pt x="2333" y="4293"/>
                    <a:pt x="2410" y="4825"/>
                  </a:cubicBezTo>
                  <a:cubicBezTo>
                    <a:pt x="1878" y="4748"/>
                    <a:pt x="1458" y="4326"/>
                    <a:pt x="1381" y="3794"/>
                  </a:cubicBezTo>
                  <a:close/>
                  <a:moveTo>
                    <a:pt x="3790" y="3794"/>
                  </a:moveTo>
                  <a:lnTo>
                    <a:pt x="3790" y="3794"/>
                  </a:lnTo>
                  <a:cubicBezTo>
                    <a:pt x="3711" y="4326"/>
                    <a:pt x="3291" y="4748"/>
                    <a:pt x="2759" y="4825"/>
                  </a:cubicBezTo>
                  <a:cubicBezTo>
                    <a:pt x="2835" y="4293"/>
                    <a:pt x="3255" y="3870"/>
                    <a:pt x="3790" y="3794"/>
                  </a:cubicBezTo>
                  <a:close/>
                  <a:moveTo>
                    <a:pt x="4825" y="5687"/>
                  </a:moveTo>
                  <a:lnTo>
                    <a:pt x="4825" y="6396"/>
                  </a:lnTo>
                  <a:lnTo>
                    <a:pt x="324" y="6396"/>
                  </a:lnTo>
                  <a:lnTo>
                    <a:pt x="324" y="5687"/>
                  </a:lnTo>
                  <a:close/>
                  <a:moveTo>
                    <a:pt x="3963" y="9477"/>
                  </a:moveTo>
                  <a:lnTo>
                    <a:pt x="3963" y="9844"/>
                  </a:lnTo>
                  <a:lnTo>
                    <a:pt x="1185" y="9844"/>
                  </a:lnTo>
                  <a:lnTo>
                    <a:pt x="1185" y="9477"/>
                  </a:lnTo>
                  <a:close/>
                  <a:moveTo>
                    <a:pt x="2413" y="1"/>
                  </a:moveTo>
                  <a:lnTo>
                    <a:pt x="2413" y="610"/>
                  </a:lnTo>
                  <a:cubicBezTo>
                    <a:pt x="2133" y="247"/>
                    <a:pt x="1701" y="23"/>
                    <a:pt x="1205" y="23"/>
                  </a:cubicBezTo>
                  <a:lnTo>
                    <a:pt x="1033" y="23"/>
                  </a:lnTo>
                  <a:lnTo>
                    <a:pt x="1033" y="173"/>
                  </a:lnTo>
                  <a:cubicBezTo>
                    <a:pt x="1033" y="966"/>
                    <a:pt x="1658" y="1624"/>
                    <a:pt x="2413" y="1705"/>
                  </a:cubicBezTo>
                  <a:lnTo>
                    <a:pt x="2413" y="2333"/>
                  </a:lnTo>
                  <a:cubicBezTo>
                    <a:pt x="2133" y="1970"/>
                    <a:pt x="1701" y="1746"/>
                    <a:pt x="1205" y="1746"/>
                  </a:cubicBezTo>
                  <a:lnTo>
                    <a:pt x="1033" y="1746"/>
                  </a:lnTo>
                  <a:lnTo>
                    <a:pt x="1033" y="1896"/>
                  </a:lnTo>
                  <a:cubicBezTo>
                    <a:pt x="1033" y="2689"/>
                    <a:pt x="1658" y="3347"/>
                    <a:pt x="2413" y="3427"/>
                  </a:cubicBezTo>
                  <a:lnTo>
                    <a:pt x="2413" y="4056"/>
                  </a:lnTo>
                  <a:cubicBezTo>
                    <a:pt x="2133" y="3693"/>
                    <a:pt x="1701" y="3469"/>
                    <a:pt x="1205" y="3469"/>
                  </a:cubicBezTo>
                  <a:lnTo>
                    <a:pt x="1033" y="3469"/>
                  </a:lnTo>
                  <a:lnTo>
                    <a:pt x="1033" y="3619"/>
                  </a:lnTo>
                  <a:cubicBezTo>
                    <a:pt x="1033" y="4414"/>
                    <a:pt x="1658" y="5069"/>
                    <a:pt x="2413" y="5150"/>
                  </a:cubicBezTo>
                  <a:lnTo>
                    <a:pt x="2413" y="5364"/>
                  </a:lnTo>
                  <a:lnTo>
                    <a:pt x="0" y="5364"/>
                  </a:lnTo>
                  <a:lnTo>
                    <a:pt x="0" y="6722"/>
                  </a:lnTo>
                  <a:lnTo>
                    <a:pt x="517" y="6722"/>
                  </a:lnTo>
                  <a:lnTo>
                    <a:pt x="517" y="7755"/>
                  </a:lnTo>
                  <a:lnTo>
                    <a:pt x="840" y="7755"/>
                  </a:lnTo>
                  <a:lnTo>
                    <a:pt x="840" y="6722"/>
                  </a:lnTo>
                  <a:lnTo>
                    <a:pt x="4309" y="6722"/>
                  </a:lnTo>
                  <a:lnTo>
                    <a:pt x="4309" y="9156"/>
                  </a:lnTo>
                  <a:lnTo>
                    <a:pt x="840" y="9156"/>
                  </a:lnTo>
                  <a:lnTo>
                    <a:pt x="840" y="8100"/>
                  </a:lnTo>
                  <a:lnTo>
                    <a:pt x="517" y="8100"/>
                  </a:lnTo>
                  <a:lnTo>
                    <a:pt x="517" y="9479"/>
                  </a:lnTo>
                  <a:lnTo>
                    <a:pt x="861" y="9479"/>
                  </a:lnTo>
                  <a:lnTo>
                    <a:pt x="861" y="10168"/>
                  </a:lnTo>
                  <a:lnTo>
                    <a:pt x="4286" y="10168"/>
                  </a:lnTo>
                  <a:lnTo>
                    <a:pt x="4286" y="9479"/>
                  </a:lnTo>
                  <a:lnTo>
                    <a:pt x="4630" y="9479"/>
                  </a:lnTo>
                  <a:lnTo>
                    <a:pt x="4630" y="6724"/>
                  </a:lnTo>
                  <a:lnTo>
                    <a:pt x="5147" y="6724"/>
                  </a:lnTo>
                  <a:lnTo>
                    <a:pt x="5147" y="5366"/>
                  </a:lnTo>
                  <a:lnTo>
                    <a:pt x="2735" y="5366"/>
                  </a:lnTo>
                  <a:lnTo>
                    <a:pt x="2735" y="5161"/>
                  </a:lnTo>
                  <a:lnTo>
                    <a:pt x="2735" y="5152"/>
                  </a:lnTo>
                  <a:cubicBezTo>
                    <a:pt x="3510" y="5069"/>
                    <a:pt x="4114" y="4415"/>
                    <a:pt x="4114" y="3620"/>
                  </a:cubicBezTo>
                  <a:lnTo>
                    <a:pt x="4114" y="3469"/>
                  </a:lnTo>
                  <a:lnTo>
                    <a:pt x="3964" y="3469"/>
                  </a:lnTo>
                  <a:cubicBezTo>
                    <a:pt x="3469" y="3469"/>
                    <a:pt x="3038" y="3693"/>
                    <a:pt x="2735" y="4056"/>
                  </a:cubicBezTo>
                  <a:lnTo>
                    <a:pt x="2735" y="3427"/>
                  </a:lnTo>
                  <a:cubicBezTo>
                    <a:pt x="3510" y="3347"/>
                    <a:pt x="4114" y="2693"/>
                    <a:pt x="4114" y="1896"/>
                  </a:cubicBezTo>
                  <a:lnTo>
                    <a:pt x="4114" y="1746"/>
                  </a:lnTo>
                  <a:lnTo>
                    <a:pt x="3964" y="1746"/>
                  </a:lnTo>
                  <a:cubicBezTo>
                    <a:pt x="3469" y="1746"/>
                    <a:pt x="3038" y="1970"/>
                    <a:pt x="2735" y="2333"/>
                  </a:cubicBezTo>
                  <a:lnTo>
                    <a:pt x="2735" y="1705"/>
                  </a:lnTo>
                  <a:cubicBezTo>
                    <a:pt x="3510" y="1624"/>
                    <a:pt x="4114" y="970"/>
                    <a:pt x="4114" y="173"/>
                  </a:cubicBezTo>
                  <a:lnTo>
                    <a:pt x="4114" y="23"/>
                  </a:lnTo>
                  <a:lnTo>
                    <a:pt x="3964" y="23"/>
                  </a:lnTo>
                  <a:cubicBezTo>
                    <a:pt x="3469" y="23"/>
                    <a:pt x="3038" y="247"/>
                    <a:pt x="2735" y="610"/>
                  </a:cubicBezTo>
                  <a:lnTo>
                    <a:pt x="27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8" name="Google Shape;20698;p41"/>
            <p:cNvSpPr/>
            <p:nvPr/>
          </p:nvSpPr>
          <p:spPr>
            <a:xfrm>
              <a:off x="3266126" y="2241016"/>
              <a:ext cx="21319" cy="9980"/>
            </a:xfrm>
            <a:custGeom>
              <a:avLst/>
              <a:gdLst/>
              <a:ahLst/>
              <a:cxnLst/>
              <a:rect l="l" t="t" r="r" b="b"/>
              <a:pathLst>
                <a:path w="690" h="323" extrusionOk="0">
                  <a:moveTo>
                    <a:pt x="1" y="1"/>
                  </a:moveTo>
                  <a:lnTo>
                    <a:pt x="1" y="322"/>
                  </a:lnTo>
                  <a:lnTo>
                    <a:pt x="689" y="322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9" name="Google Shape;20699;p41"/>
            <p:cNvSpPr/>
            <p:nvPr/>
          </p:nvSpPr>
          <p:spPr>
            <a:xfrm>
              <a:off x="3298105" y="2241016"/>
              <a:ext cx="21288" cy="9980"/>
            </a:xfrm>
            <a:custGeom>
              <a:avLst/>
              <a:gdLst/>
              <a:ahLst/>
              <a:cxnLst/>
              <a:rect l="l" t="t" r="r" b="b"/>
              <a:pathLst>
                <a:path w="689" h="323" extrusionOk="0">
                  <a:moveTo>
                    <a:pt x="0" y="1"/>
                  </a:moveTo>
                  <a:lnTo>
                    <a:pt x="0" y="322"/>
                  </a:lnTo>
                  <a:lnTo>
                    <a:pt x="689" y="322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0" name="Google Shape;20700;p41"/>
            <p:cNvSpPr/>
            <p:nvPr/>
          </p:nvSpPr>
          <p:spPr>
            <a:xfrm>
              <a:off x="3287415" y="2225073"/>
              <a:ext cx="31948" cy="9980"/>
            </a:xfrm>
            <a:custGeom>
              <a:avLst/>
              <a:gdLst/>
              <a:ahLst/>
              <a:cxnLst/>
              <a:rect l="l" t="t" r="r" b="b"/>
              <a:pathLst>
                <a:path w="1034" h="323" extrusionOk="0">
                  <a:moveTo>
                    <a:pt x="0" y="0"/>
                  </a:moveTo>
                  <a:lnTo>
                    <a:pt x="0" y="322"/>
                  </a:lnTo>
                  <a:lnTo>
                    <a:pt x="1033" y="322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1" name="Google Shape;20701;p41"/>
            <p:cNvSpPr/>
            <p:nvPr/>
          </p:nvSpPr>
          <p:spPr>
            <a:xfrm>
              <a:off x="3266126" y="2225073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2" name="Google Shape;20702;p41"/>
            <p:cNvSpPr/>
            <p:nvPr/>
          </p:nvSpPr>
          <p:spPr>
            <a:xfrm>
              <a:off x="3441841" y="2242345"/>
              <a:ext cx="88676" cy="19280"/>
            </a:xfrm>
            <a:custGeom>
              <a:avLst/>
              <a:gdLst/>
              <a:ahLst/>
              <a:cxnLst/>
              <a:rect l="l" t="t" r="r" b="b"/>
              <a:pathLst>
                <a:path w="2870" h="624" extrusionOk="0">
                  <a:moveTo>
                    <a:pt x="2643" y="1"/>
                  </a:moveTo>
                  <a:lnTo>
                    <a:pt x="2345" y="302"/>
                  </a:lnTo>
                  <a:lnTo>
                    <a:pt x="1" y="302"/>
                  </a:lnTo>
                  <a:lnTo>
                    <a:pt x="1" y="624"/>
                  </a:lnTo>
                  <a:lnTo>
                    <a:pt x="2479" y="624"/>
                  </a:lnTo>
                  <a:lnTo>
                    <a:pt x="2870" y="226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3" name="Google Shape;20703;p41"/>
            <p:cNvSpPr/>
            <p:nvPr/>
          </p:nvSpPr>
          <p:spPr>
            <a:xfrm>
              <a:off x="3521989" y="2194392"/>
              <a:ext cx="31299" cy="45636"/>
            </a:xfrm>
            <a:custGeom>
              <a:avLst/>
              <a:gdLst/>
              <a:ahLst/>
              <a:cxnLst/>
              <a:rect l="l" t="t" r="r" b="b"/>
              <a:pathLst>
                <a:path w="1013" h="1477" extrusionOk="0">
                  <a:moveTo>
                    <a:pt x="506" y="580"/>
                  </a:moveTo>
                  <a:cubicBezTo>
                    <a:pt x="611" y="756"/>
                    <a:pt x="689" y="916"/>
                    <a:pt x="689" y="971"/>
                  </a:cubicBezTo>
                  <a:cubicBezTo>
                    <a:pt x="689" y="1072"/>
                    <a:pt x="608" y="1155"/>
                    <a:pt x="506" y="1155"/>
                  </a:cubicBezTo>
                  <a:cubicBezTo>
                    <a:pt x="405" y="1155"/>
                    <a:pt x="324" y="1072"/>
                    <a:pt x="324" y="971"/>
                  </a:cubicBezTo>
                  <a:cubicBezTo>
                    <a:pt x="324" y="917"/>
                    <a:pt x="402" y="756"/>
                    <a:pt x="506" y="580"/>
                  </a:cubicBezTo>
                  <a:close/>
                  <a:moveTo>
                    <a:pt x="506" y="0"/>
                  </a:moveTo>
                  <a:lnTo>
                    <a:pt x="374" y="191"/>
                  </a:lnTo>
                  <a:cubicBezTo>
                    <a:pt x="284" y="318"/>
                    <a:pt x="0" y="749"/>
                    <a:pt x="0" y="973"/>
                  </a:cubicBezTo>
                  <a:cubicBezTo>
                    <a:pt x="0" y="1251"/>
                    <a:pt x="229" y="1477"/>
                    <a:pt x="506" y="1477"/>
                  </a:cubicBezTo>
                  <a:cubicBezTo>
                    <a:pt x="787" y="1477"/>
                    <a:pt x="1013" y="1250"/>
                    <a:pt x="1013" y="973"/>
                  </a:cubicBezTo>
                  <a:cubicBezTo>
                    <a:pt x="1013" y="749"/>
                    <a:pt x="727" y="318"/>
                    <a:pt x="641" y="191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4" name="Google Shape;20704;p41"/>
            <p:cNvSpPr/>
            <p:nvPr/>
          </p:nvSpPr>
          <p:spPr>
            <a:xfrm>
              <a:off x="3489701" y="2225073"/>
              <a:ext cx="21319" cy="9980"/>
            </a:xfrm>
            <a:custGeom>
              <a:avLst/>
              <a:gdLst/>
              <a:ahLst/>
              <a:cxnLst/>
              <a:rect l="l" t="t" r="r" b="b"/>
              <a:pathLst>
                <a:path w="690" h="323" extrusionOk="0">
                  <a:moveTo>
                    <a:pt x="1" y="0"/>
                  </a:moveTo>
                  <a:lnTo>
                    <a:pt x="1" y="322"/>
                  </a:lnTo>
                  <a:lnTo>
                    <a:pt x="689" y="322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5" name="Google Shape;20705;p41"/>
            <p:cNvSpPr/>
            <p:nvPr/>
          </p:nvSpPr>
          <p:spPr>
            <a:xfrm>
              <a:off x="3457784" y="2225073"/>
              <a:ext cx="21319" cy="9980"/>
            </a:xfrm>
            <a:custGeom>
              <a:avLst/>
              <a:gdLst/>
              <a:ahLst/>
              <a:cxnLst/>
              <a:rect l="l" t="t" r="r" b="b"/>
              <a:pathLst>
                <a:path w="690" h="323" extrusionOk="0">
                  <a:moveTo>
                    <a:pt x="1" y="0"/>
                  </a:moveTo>
                  <a:lnTo>
                    <a:pt x="1" y="322"/>
                  </a:lnTo>
                  <a:lnTo>
                    <a:pt x="689" y="322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6" name="Google Shape;20706;p41"/>
            <p:cNvSpPr/>
            <p:nvPr/>
          </p:nvSpPr>
          <p:spPr>
            <a:xfrm>
              <a:off x="3500329" y="2209068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7" name="Google Shape;20707;p41"/>
            <p:cNvSpPr/>
            <p:nvPr/>
          </p:nvSpPr>
          <p:spPr>
            <a:xfrm>
              <a:off x="3457784" y="2209068"/>
              <a:ext cx="31948" cy="9949"/>
            </a:xfrm>
            <a:custGeom>
              <a:avLst/>
              <a:gdLst/>
              <a:ahLst/>
              <a:cxnLst/>
              <a:rect l="l" t="t" r="r" b="b"/>
              <a:pathLst>
                <a:path w="1034" h="322" extrusionOk="0">
                  <a:moveTo>
                    <a:pt x="1" y="0"/>
                  </a:moveTo>
                  <a:lnTo>
                    <a:pt x="1" y="322"/>
                  </a:lnTo>
                  <a:lnTo>
                    <a:pt x="1034" y="322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8" name="Google Shape;20708;p41"/>
            <p:cNvSpPr/>
            <p:nvPr/>
          </p:nvSpPr>
          <p:spPr>
            <a:xfrm>
              <a:off x="3236032" y="2198408"/>
              <a:ext cx="88676" cy="19095"/>
            </a:xfrm>
            <a:custGeom>
              <a:avLst/>
              <a:gdLst/>
              <a:ahLst/>
              <a:cxnLst/>
              <a:rect l="l" t="t" r="r" b="b"/>
              <a:pathLst>
                <a:path w="2870" h="618" extrusionOk="0">
                  <a:moveTo>
                    <a:pt x="391" y="1"/>
                  </a:moveTo>
                  <a:lnTo>
                    <a:pt x="1" y="388"/>
                  </a:lnTo>
                  <a:lnTo>
                    <a:pt x="228" y="617"/>
                  </a:lnTo>
                  <a:lnTo>
                    <a:pt x="526" y="323"/>
                  </a:lnTo>
                  <a:lnTo>
                    <a:pt x="2870" y="323"/>
                  </a:lnTo>
                  <a:lnTo>
                    <a:pt x="2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9" name="Google Shape;20709;p41"/>
            <p:cNvSpPr/>
            <p:nvPr/>
          </p:nvSpPr>
          <p:spPr>
            <a:xfrm>
              <a:off x="3212952" y="2219110"/>
              <a:ext cx="42577" cy="42453"/>
            </a:xfrm>
            <a:custGeom>
              <a:avLst/>
              <a:gdLst/>
              <a:ahLst/>
              <a:cxnLst/>
              <a:rect l="l" t="t" r="r" b="b"/>
              <a:pathLst>
                <a:path w="1378" h="1374" extrusionOk="0">
                  <a:moveTo>
                    <a:pt x="689" y="505"/>
                  </a:moveTo>
                  <a:cubicBezTo>
                    <a:pt x="791" y="505"/>
                    <a:pt x="872" y="587"/>
                    <a:pt x="872" y="687"/>
                  </a:cubicBezTo>
                  <a:cubicBezTo>
                    <a:pt x="872" y="789"/>
                    <a:pt x="789" y="871"/>
                    <a:pt x="689" y="871"/>
                  </a:cubicBezTo>
                  <a:cubicBezTo>
                    <a:pt x="588" y="871"/>
                    <a:pt x="507" y="789"/>
                    <a:pt x="507" y="687"/>
                  </a:cubicBezTo>
                  <a:cubicBezTo>
                    <a:pt x="507" y="587"/>
                    <a:pt x="588" y="505"/>
                    <a:pt x="689" y="505"/>
                  </a:cubicBezTo>
                  <a:close/>
                  <a:moveTo>
                    <a:pt x="517" y="0"/>
                  </a:moveTo>
                  <a:lnTo>
                    <a:pt x="517" y="209"/>
                  </a:lnTo>
                  <a:cubicBezTo>
                    <a:pt x="496" y="216"/>
                    <a:pt x="481" y="226"/>
                    <a:pt x="458" y="234"/>
                  </a:cubicBezTo>
                  <a:lnTo>
                    <a:pt x="285" y="55"/>
                  </a:lnTo>
                  <a:lnTo>
                    <a:pt x="56" y="283"/>
                  </a:lnTo>
                  <a:lnTo>
                    <a:pt x="235" y="467"/>
                  </a:lnTo>
                  <a:cubicBezTo>
                    <a:pt x="224" y="486"/>
                    <a:pt x="218" y="493"/>
                    <a:pt x="209" y="536"/>
                  </a:cubicBezTo>
                  <a:lnTo>
                    <a:pt x="1" y="536"/>
                  </a:lnTo>
                  <a:lnTo>
                    <a:pt x="1" y="858"/>
                  </a:lnTo>
                  <a:lnTo>
                    <a:pt x="209" y="858"/>
                  </a:lnTo>
                  <a:cubicBezTo>
                    <a:pt x="216" y="880"/>
                    <a:pt x="226" y="894"/>
                    <a:pt x="235" y="916"/>
                  </a:cubicBezTo>
                  <a:lnTo>
                    <a:pt x="56" y="1090"/>
                  </a:lnTo>
                  <a:lnTo>
                    <a:pt x="285" y="1319"/>
                  </a:lnTo>
                  <a:lnTo>
                    <a:pt x="457" y="1140"/>
                  </a:lnTo>
                  <a:cubicBezTo>
                    <a:pt x="476" y="1150"/>
                    <a:pt x="493" y="1157"/>
                    <a:pt x="515" y="1166"/>
                  </a:cubicBezTo>
                  <a:lnTo>
                    <a:pt x="515" y="1374"/>
                  </a:lnTo>
                  <a:lnTo>
                    <a:pt x="837" y="1374"/>
                  </a:lnTo>
                  <a:lnTo>
                    <a:pt x="837" y="1166"/>
                  </a:lnTo>
                  <a:cubicBezTo>
                    <a:pt x="880" y="1159"/>
                    <a:pt x="885" y="1150"/>
                    <a:pt x="906" y="1140"/>
                  </a:cubicBezTo>
                  <a:lnTo>
                    <a:pt x="1087" y="1319"/>
                  </a:lnTo>
                  <a:lnTo>
                    <a:pt x="1317" y="1090"/>
                  </a:lnTo>
                  <a:lnTo>
                    <a:pt x="1140" y="918"/>
                  </a:lnTo>
                  <a:cubicBezTo>
                    <a:pt x="1152" y="899"/>
                    <a:pt x="1161" y="882"/>
                    <a:pt x="1169" y="859"/>
                  </a:cubicBezTo>
                  <a:lnTo>
                    <a:pt x="1378" y="859"/>
                  </a:lnTo>
                  <a:lnTo>
                    <a:pt x="1378" y="537"/>
                  </a:lnTo>
                  <a:lnTo>
                    <a:pt x="1169" y="537"/>
                  </a:lnTo>
                  <a:cubicBezTo>
                    <a:pt x="1161" y="494"/>
                    <a:pt x="1152" y="487"/>
                    <a:pt x="1142" y="469"/>
                  </a:cubicBezTo>
                  <a:lnTo>
                    <a:pt x="1319" y="288"/>
                  </a:lnTo>
                  <a:lnTo>
                    <a:pt x="1092" y="57"/>
                  </a:lnTo>
                  <a:lnTo>
                    <a:pt x="909" y="234"/>
                  </a:lnTo>
                  <a:cubicBezTo>
                    <a:pt x="889" y="224"/>
                    <a:pt x="884" y="214"/>
                    <a:pt x="841" y="209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10" name="Google Shape;20710;p41"/>
          <p:cNvGrpSpPr/>
          <p:nvPr/>
        </p:nvGrpSpPr>
        <p:grpSpPr>
          <a:xfrm>
            <a:off x="3470004" y="2019630"/>
            <a:ext cx="231573" cy="496051"/>
            <a:chOff x="2511177" y="2131423"/>
            <a:chExt cx="158906" cy="340367"/>
          </a:xfrm>
        </p:grpSpPr>
        <p:sp>
          <p:nvSpPr>
            <p:cNvPr id="20711" name="Google Shape;20711;p41"/>
            <p:cNvSpPr/>
            <p:nvPr/>
          </p:nvSpPr>
          <p:spPr>
            <a:xfrm>
              <a:off x="2554063" y="2250285"/>
              <a:ext cx="52557" cy="77615"/>
            </a:xfrm>
            <a:custGeom>
              <a:avLst/>
              <a:gdLst/>
              <a:ahLst/>
              <a:cxnLst/>
              <a:rect l="l" t="t" r="r" b="b"/>
              <a:pathLst>
                <a:path w="1701" h="2512" extrusionOk="0">
                  <a:moveTo>
                    <a:pt x="850" y="577"/>
                  </a:moveTo>
                  <a:cubicBezTo>
                    <a:pt x="1102" y="966"/>
                    <a:pt x="1377" y="1470"/>
                    <a:pt x="1377" y="1661"/>
                  </a:cubicBezTo>
                  <a:cubicBezTo>
                    <a:pt x="1377" y="1952"/>
                    <a:pt x="1141" y="2188"/>
                    <a:pt x="850" y="2188"/>
                  </a:cubicBezTo>
                  <a:cubicBezTo>
                    <a:pt x="560" y="2188"/>
                    <a:pt x="324" y="1952"/>
                    <a:pt x="324" y="1661"/>
                  </a:cubicBezTo>
                  <a:cubicBezTo>
                    <a:pt x="324" y="1602"/>
                    <a:pt x="353" y="1413"/>
                    <a:pt x="644" y="912"/>
                  </a:cubicBezTo>
                  <a:cubicBezTo>
                    <a:pt x="716" y="787"/>
                    <a:pt x="790" y="668"/>
                    <a:pt x="850" y="577"/>
                  </a:cubicBezTo>
                  <a:close/>
                  <a:moveTo>
                    <a:pt x="850" y="0"/>
                  </a:moveTo>
                  <a:lnTo>
                    <a:pt x="716" y="191"/>
                  </a:lnTo>
                  <a:cubicBezTo>
                    <a:pt x="596" y="365"/>
                    <a:pt x="0" y="1250"/>
                    <a:pt x="0" y="1661"/>
                  </a:cubicBezTo>
                  <a:cubicBezTo>
                    <a:pt x="0" y="2129"/>
                    <a:pt x="380" y="2511"/>
                    <a:pt x="850" y="2511"/>
                  </a:cubicBezTo>
                  <a:cubicBezTo>
                    <a:pt x="1319" y="2511"/>
                    <a:pt x="1701" y="2129"/>
                    <a:pt x="1701" y="1661"/>
                  </a:cubicBezTo>
                  <a:cubicBezTo>
                    <a:pt x="1701" y="1251"/>
                    <a:pt x="1102" y="365"/>
                    <a:pt x="983" y="191"/>
                  </a:cubicBezTo>
                  <a:lnTo>
                    <a:pt x="8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2" name="Google Shape;20712;p41"/>
            <p:cNvSpPr/>
            <p:nvPr/>
          </p:nvSpPr>
          <p:spPr>
            <a:xfrm>
              <a:off x="2553723" y="2339456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3" name="Google Shape;20713;p41"/>
            <p:cNvSpPr/>
            <p:nvPr/>
          </p:nvSpPr>
          <p:spPr>
            <a:xfrm>
              <a:off x="2575011" y="2339456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4" name="Google Shape;20714;p41"/>
            <p:cNvSpPr/>
            <p:nvPr/>
          </p:nvSpPr>
          <p:spPr>
            <a:xfrm>
              <a:off x="2596269" y="2339456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5" name="Google Shape;20715;p41"/>
            <p:cNvSpPr/>
            <p:nvPr/>
          </p:nvSpPr>
          <p:spPr>
            <a:xfrm>
              <a:off x="2532465" y="2429213"/>
              <a:ext cx="9980" cy="42577"/>
            </a:xfrm>
            <a:custGeom>
              <a:avLst/>
              <a:gdLst/>
              <a:ahLst/>
              <a:cxnLst/>
              <a:rect l="l" t="t" r="r" b="b"/>
              <a:pathLst>
                <a:path w="323" h="1378" extrusionOk="0">
                  <a:moveTo>
                    <a:pt x="0" y="1"/>
                  </a:moveTo>
                  <a:lnTo>
                    <a:pt x="0" y="1378"/>
                  </a:lnTo>
                  <a:lnTo>
                    <a:pt x="322" y="1378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6" name="Google Shape;20716;p41"/>
            <p:cNvSpPr/>
            <p:nvPr/>
          </p:nvSpPr>
          <p:spPr>
            <a:xfrm>
              <a:off x="2575011" y="218991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0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7" name="Google Shape;20717;p41"/>
            <p:cNvSpPr/>
            <p:nvPr/>
          </p:nvSpPr>
          <p:spPr>
            <a:xfrm>
              <a:off x="2575011" y="2168654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2" y="34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8" name="Google Shape;20718;p41"/>
            <p:cNvSpPr/>
            <p:nvPr/>
          </p:nvSpPr>
          <p:spPr>
            <a:xfrm>
              <a:off x="2575011" y="214736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9" name="Google Shape;20719;p41"/>
            <p:cNvSpPr/>
            <p:nvPr/>
          </p:nvSpPr>
          <p:spPr>
            <a:xfrm>
              <a:off x="2511177" y="2131423"/>
              <a:ext cx="158906" cy="340367"/>
            </a:xfrm>
            <a:custGeom>
              <a:avLst/>
              <a:gdLst/>
              <a:ahLst/>
              <a:cxnLst/>
              <a:rect l="l" t="t" r="r" b="b"/>
              <a:pathLst>
                <a:path w="5143" h="11016" extrusionOk="0">
                  <a:moveTo>
                    <a:pt x="3443" y="2926"/>
                  </a:moveTo>
                  <a:lnTo>
                    <a:pt x="3443" y="3291"/>
                  </a:lnTo>
                  <a:lnTo>
                    <a:pt x="1011" y="3291"/>
                  </a:lnTo>
                  <a:lnTo>
                    <a:pt x="1011" y="2926"/>
                  </a:lnTo>
                  <a:close/>
                  <a:moveTo>
                    <a:pt x="4820" y="5164"/>
                  </a:moveTo>
                  <a:lnTo>
                    <a:pt x="4820" y="5852"/>
                  </a:lnTo>
                  <a:cubicBezTo>
                    <a:pt x="4820" y="5859"/>
                    <a:pt x="4824" y="5873"/>
                    <a:pt x="4820" y="5873"/>
                  </a:cubicBezTo>
                  <a:lnTo>
                    <a:pt x="4454" y="5873"/>
                  </a:lnTo>
                  <a:lnTo>
                    <a:pt x="4454" y="5164"/>
                  </a:lnTo>
                  <a:close/>
                  <a:moveTo>
                    <a:pt x="4121" y="3615"/>
                  </a:moveTo>
                  <a:cubicBezTo>
                    <a:pt x="4127" y="3615"/>
                    <a:pt x="4132" y="3618"/>
                    <a:pt x="4132" y="3625"/>
                  </a:cubicBezTo>
                  <a:lnTo>
                    <a:pt x="4132" y="7412"/>
                  </a:lnTo>
                  <a:cubicBezTo>
                    <a:pt x="4132" y="7418"/>
                    <a:pt x="4127" y="7422"/>
                    <a:pt x="4121" y="7422"/>
                  </a:cubicBezTo>
                  <a:lnTo>
                    <a:pt x="335" y="7422"/>
                  </a:lnTo>
                  <a:cubicBezTo>
                    <a:pt x="328" y="7422"/>
                    <a:pt x="323" y="7418"/>
                    <a:pt x="323" y="7412"/>
                  </a:cubicBezTo>
                  <a:lnTo>
                    <a:pt x="323" y="3625"/>
                  </a:lnTo>
                  <a:cubicBezTo>
                    <a:pt x="323" y="3618"/>
                    <a:pt x="328" y="3615"/>
                    <a:pt x="335" y="3615"/>
                  </a:cubicBezTo>
                  <a:close/>
                  <a:moveTo>
                    <a:pt x="3443" y="7745"/>
                  </a:moveTo>
                  <a:lnTo>
                    <a:pt x="3443" y="8110"/>
                  </a:lnTo>
                  <a:lnTo>
                    <a:pt x="1011" y="8110"/>
                  </a:lnTo>
                  <a:lnTo>
                    <a:pt x="1011" y="7745"/>
                  </a:lnTo>
                  <a:close/>
                  <a:moveTo>
                    <a:pt x="689" y="0"/>
                  </a:moveTo>
                  <a:lnTo>
                    <a:pt x="689" y="3291"/>
                  </a:lnTo>
                  <a:lnTo>
                    <a:pt x="345" y="3291"/>
                  </a:lnTo>
                  <a:cubicBezTo>
                    <a:pt x="163" y="3291"/>
                    <a:pt x="1" y="3432"/>
                    <a:pt x="1" y="3615"/>
                  </a:cubicBezTo>
                  <a:lnTo>
                    <a:pt x="1" y="7401"/>
                  </a:lnTo>
                  <a:cubicBezTo>
                    <a:pt x="1" y="7584"/>
                    <a:pt x="163" y="7745"/>
                    <a:pt x="345" y="7745"/>
                  </a:cubicBezTo>
                  <a:lnTo>
                    <a:pt x="689" y="7745"/>
                  </a:lnTo>
                  <a:lnTo>
                    <a:pt x="689" y="9295"/>
                  </a:lnTo>
                  <a:lnTo>
                    <a:pt x="1011" y="9295"/>
                  </a:lnTo>
                  <a:lnTo>
                    <a:pt x="1011" y="8434"/>
                  </a:lnTo>
                  <a:lnTo>
                    <a:pt x="3443" y="8434"/>
                  </a:lnTo>
                  <a:lnTo>
                    <a:pt x="3443" y="11016"/>
                  </a:lnTo>
                  <a:lnTo>
                    <a:pt x="3765" y="11016"/>
                  </a:lnTo>
                  <a:lnTo>
                    <a:pt x="3765" y="7745"/>
                  </a:lnTo>
                  <a:lnTo>
                    <a:pt x="4132" y="7745"/>
                  </a:lnTo>
                  <a:cubicBezTo>
                    <a:pt x="4314" y="7745"/>
                    <a:pt x="4454" y="7584"/>
                    <a:pt x="4454" y="7401"/>
                  </a:cubicBezTo>
                  <a:lnTo>
                    <a:pt x="4454" y="6196"/>
                  </a:lnTo>
                  <a:lnTo>
                    <a:pt x="4820" y="6196"/>
                  </a:lnTo>
                  <a:cubicBezTo>
                    <a:pt x="5003" y="6196"/>
                    <a:pt x="5142" y="6035"/>
                    <a:pt x="5142" y="5852"/>
                  </a:cubicBezTo>
                  <a:lnTo>
                    <a:pt x="5142" y="5164"/>
                  </a:lnTo>
                  <a:cubicBezTo>
                    <a:pt x="5142" y="4978"/>
                    <a:pt x="5003" y="4840"/>
                    <a:pt x="4820" y="4840"/>
                  </a:cubicBezTo>
                  <a:lnTo>
                    <a:pt x="4454" y="4840"/>
                  </a:lnTo>
                  <a:lnTo>
                    <a:pt x="4454" y="3615"/>
                  </a:lnTo>
                  <a:cubicBezTo>
                    <a:pt x="4454" y="3432"/>
                    <a:pt x="4314" y="3291"/>
                    <a:pt x="4132" y="3291"/>
                  </a:cubicBezTo>
                  <a:lnTo>
                    <a:pt x="3765" y="3291"/>
                  </a:lnTo>
                  <a:lnTo>
                    <a:pt x="3765" y="0"/>
                  </a:lnTo>
                  <a:lnTo>
                    <a:pt x="3443" y="0"/>
                  </a:lnTo>
                  <a:lnTo>
                    <a:pt x="3443" y="2603"/>
                  </a:lnTo>
                  <a:lnTo>
                    <a:pt x="1011" y="2603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4" name="Google Shape;20724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>
                <a:solidFill>
                  <a:schemeClr val="accent1"/>
                </a:solidFill>
              </a:rPr>
              <a:t>IMPLEMENTATION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20725" name="Google Shape;20725;p42"/>
          <p:cNvGrpSpPr/>
          <p:nvPr/>
        </p:nvGrpSpPr>
        <p:grpSpPr>
          <a:xfrm>
            <a:off x="719989" y="1961143"/>
            <a:ext cx="3700690" cy="1971493"/>
            <a:chOff x="233350" y="949250"/>
            <a:chExt cx="7137300" cy="3802300"/>
          </a:xfrm>
        </p:grpSpPr>
        <p:sp>
          <p:nvSpPr>
            <p:cNvPr id="20726" name="Google Shape;20726;p42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7" name="Google Shape;20727;p42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8" name="Google Shape;20728;p42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9" name="Google Shape;20729;p42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0" name="Google Shape;20730;p42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1" name="Google Shape;20731;p42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2" name="Google Shape;20732;p42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3" name="Google Shape;20733;p42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4" name="Google Shape;20734;p42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5" name="Google Shape;20735;p42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6" name="Google Shape;20736;p42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7" name="Google Shape;20737;p42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8" name="Google Shape;20738;p42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9" name="Google Shape;20739;p42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0" name="Google Shape;20740;p42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1" name="Google Shape;20741;p42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2" name="Google Shape;20742;p42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3" name="Google Shape;20743;p42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4" name="Google Shape;20744;p42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5" name="Google Shape;20745;p42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6" name="Google Shape;20746;p42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7" name="Google Shape;20747;p42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8" name="Google Shape;20748;p42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9" name="Google Shape;20749;p42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0" name="Google Shape;20750;p42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1" name="Google Shape;20751;p42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2" name="Google Shape;20752;p42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3" name="Google Shape;20753;p42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4" name="Google Shape;20754;p42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5" name="Google Shape;20755;p42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6" name="Google Shape;20756;p42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7" name="Google Shape;20757;p42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8" name="Google Shape;20758;p42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9" name="Google Shape;20759;p42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0" name="Google Shape;20760;p42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1" name="Google Shape;20761;p42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2" name="Google Shape;20762;p42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3" name="Google Shape;20763;p42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4" name="Google Shape;20764;p42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5" name="Google Shape;20765;p42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6" name="Google Shape;20766;p42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7" name="Google Shape;20767;p42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8" name="Google Shape;20768;p42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9" name="Google Shape;20769;p42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0" name="Google Shape;20770;p42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1" name="Google Shape;20771;p42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2" name="Google Shape;20772;p42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3" name="Google Shape;20773;p42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4" name="Google Shape;20774;p42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5" name="Google Shape;20775;p42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6" name="Google Shape;20776;p42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77" name="Google Shape;20777;p42"/>
          <p:cNvSpPr txBox="1"/>
          <p:nvPr/>
        </p:nvSpPr>
        <p:spPr>
          <a:xfrm>
            <a:off x="5913575" y="1573938"/>
            <a:ext cx="251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Alerts and messages will be sent to the users' smartphones.</a:t>
            </a:r>
            <a:endParaRPr sz="17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778" name="Google Shape;20778;p42"/>
          <p:cNvSpPr txBox="1"/>
          <p:nvPr/>
        </p:nvSpPr>
        <p:spPr>
          <a:xfrm>
            <a:off x="5913575" y="3364613"/>
            <a:ext cx="251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Real-world results will be demonstrated through Python IDLE</a:t>
            </a:r>
            <a:endParaRPr sz="17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779" name="Google Shape;20779;p42"/>
          <p:cNvSpPr/>
          <p:nvPr/>
        </p:nvSpPr>
        <p:spPr>
          <a:xfrm>
            <a:off x="4653575" y="1573948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0" name="Google Shape;20780;p42"/>
          <p:cNvSpPr/>
          <p:nvPr/>
        </p:nvSpPr>
        <p:spPr>
          <a:xfrm>
            <a:off x="4653575" y="3364623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781" name="Google Shape;20781;p42"/>
          <p:cNvCxnSpPr>
            <a:stCxn id="20779" idx="0"/>
            <a:endCxn id="20777" idx="1"/>
          </p:cNvCxnSpPr>
          <p:nvPr/>
        </p:nvCxnSpPr>
        <p:spPr>
          <a:xfrm rot="10800000" flipH="1">
            <a:off x="5608775" y="1816048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782" name="Google Shape;20782;p42"/>
          <p:cNvCxnSpPr>
            <a:stCxn id="20780" idx="0"/>
            <a:endCxn id="20778" idx="1"/>
          </p:cNvCxnSpPr>
          <p:nvPr/>
        </p:nvCxnSpPr>
        <p:spPr>
          <a:xfrm rot="10800000" flipH="1">
            <a:off x="5608775" y="3606723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783" name="Google Shape;20783;p42"/>
          <p:cNvGrpSpPr/>
          <p:nvPr/>
        </p:nvGrpSpPr>
        <p:grpSpPr>
          <a:xfrm>
            <a:off x="4930437" y="3641512"/>
            <a:ext cx="401465" cy="401392"/>
            <a:chOff x="4797994" y="3338433"/>
            <a:chExt cx="340398" cy="340336"/>
          </a:xfrm>
        </p:grpSpPr>
        <p:sp>
          <p:nvSpPr>
            <p:cNvPr id="20784" name="Google Shape;20784;p42"/>
            <p:cNvSpPr/>
            <p:nvPr/>
          </p:nvSpPr>
          <p:spPr>
            <a:xfrm>
              <a:off x="4840478" y="3338433"/>
              <a:ext cx="255831" cy="175220"/>
            </a:xfrm>
            <a:custGeom>
              <a:avLst/>
              <a:gdLst/>
              <a:ahLst/>
              <a:cxnLst/>
              <a:rect l="l" t="t" r="r" b="b"/>
              <a:pathLst>
                <a:path w="8280" h="5671" extrusionOk="0">
                  <a:moveTo>
                    <a:pt x="5820" y="1703"/>
                  </a:moveTo>
                  <a:lnTo>
                    <a:pt x="5108" y="2416"/>
                  </a:lnTo>
                  <a:lnTo>
                    <a:pt x="4638" y="2416"/>
                  </a:lnTo>
                  <a:lnTo>
                    <a:pt x="4638" y="2071"/>
                  </a:lnTo>
                  <a:lnTo>
                    <a:pt x="3624" y="2071"/>
                  </a:lnTo>
                  <a:lnTo>
                    <a:pt x="3624" y="2416"/>
                  </a:lnTo>
                  <a:lnTo>
                    <a:pt x="3175" y="2416"/>
                  </a:lnTo>
                  <a:lnTo>
                    <a:pt x="2462" y="1703"/>
                  </a:lnTo>
                  <a:close/>
                  <a:moveTo>
                    <a:pt x="4312" y="2393"/>
                  </a:moveTo>
                  <a:lnTo>
                    <a:pt x="4312" y="2932"/>
                  </a:lnTo>
                  <a:lnTo>
                    <a:pt x="3946" y="2932"/>
                  </a:lnTo>
                  <a:lnTo>
                    <a:pt x="3946" y="2393"/>
                  </a:lnTo>
                  <a:close/>
                  <a:moveTo>
                    <a:pt x="4486" y="3254"/>
                  </a:moveTo>
                  <a:lnTo>
                    <a:pt x="4486" y="3966"/>
                  </a:lnTo>
                  <a:lnTo>
                    <a:pt x="3774" y="3966"/>
                  </a:lnTo>
                  <a:lnTo>
                    <a:pt x="3774" y="3254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3"/>
                  </a:lnTo>
                  <a:lnTo>
                    <a:pt x="2004" y="1703"/>
                  </a:lnTo>
                  <a:lnTo>
                    <a:pt x="3039" y="2738"/>
                  </a:lnTo>
                  <a:lnTo>
                    <a:pt x="3624" y="2738"/>
                  </a:lnTo>
                  <a:lnTo>
                    <a:pt x="3624" y="2932"/>
                  </a:lnTo>
                  <a:lnTo>
                    <a:pt x="3452" y="2932"/>
                  </a:lnTo>
                  <a:lnTo>
                    <a:pt x="3452" y="3545"/>
                  </a:lnTo>
                  <a:cubicBezTo>
                    <a:pt x="2547" y="3837"/>
                    <a:pt x="1911" y="4694"/>
                    <a:pt x="1911" y="5670"/>
                  </a:cubicBezTo>
                  <a:lnTo>
                    <a:pt x="2233" y="5670"/>
                  </a:lnTo>
                  <a:cubicBezTo>
                    <a:pt x="2233" y="4870"/>
                    <a:pt x="2739" y="4164"/>
                    <a:pt x="3452" y="3887"/>
                  </a:cubicBezTo>
                  <a:lnTo>
                    <a:pt x="3452" y="4292"/>
                  </a:lnTo>
                  <a:lnTo>
                    <a:pt x="4810" y="4292"/>
                  </a:lnTo>
                  <a:lnTo>
                    <a:pt x="4810" y="3887"/>
                  </a:lnTo>
                  <a:cubicBezTo>
                    <a:pt x="5543" y="4164"/>
                    <a:pt x="6049" y="4870"/>
                    <a:pt x="6049" y="5670"/>
                  </a:cubicBezTo>
                  <a:lnTo>
                    <a:pt x="6371" y="5670"/>
                  </a:lnTo>
                  <a:cubicBezTo>
                    <a:pt x="6371" y="4694"/>
                    <a:pt x="5734" y="3837"/>
                    <a:pt x="4810" y="3545"/>
                  </a:cubicBezTo>
                  <a:lnTo>
                    <a:pt x="4810" y="2932"/>
                  </a:lnTo>
                  <a:lnTo>
                    <a:pt x="4638" y="2932"/>
                  </a:lnTo>
                  <a:lnTo>
                    <a:pt x="4638" y="2738"/>
                  </a:lnTo>
                  <a:lnTo>
                    <a:pt x="5244" y="2738"/>
                  </a:lnTo>
                  <a:lnTo>
                    <a:pt x="6278" y="1703"/>
                  </a:lnTo>
                  <a:lnTo>
                    <a:pt x="7741" y="1703"/>
                  </a:lnTo>
                  <a:lnTo>
                    <a:pt x="7741" y="324"/>
                  </a:lnTo>
                  <a:lnTo>
                    <a:pt x="8280" y="324"/>
                  </a:lnTo>
                  <a:lnTo>
                    <a:pt x="8280" y="1"/>
                  </a:lnTo>
                  <a:lnTo>
                    <a:pt x="2070" y="1"/>
                  </a:lnTo>
                  <a:lnTo>
                    <a:pt x="2070" y="324"/>
                  </a:lnTo>
                  <a:lnTo>
                    <a:pt x="7418" y="324"/>
                  </a:lnTo>
                  <a:lnTo>
                    <a:pt x="7418" y="1381"/>
                  </a:lnTo>
                  <a:lnTo>
                    <a:pt x="843" y="1381"/>
                  </a:lnTo>
                  <a:lnTo>
                    <a:pt x="843" y="324"/>
                  </a:lnTo>
                  <a:lnTo>
                    <a:pt x="1726" y="324"/>
                  </a:lnTo>
                  <a:lnTo>
                    <a:pt x="17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5" name="Google Shape;20785;p42"/>
            <p:cNvSpPr/>
            <p:nvPr/>
          </p:nvSpPr>
          <p:spPr>
            <a:xfrm>
              <a:off x="4883147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6" name="Google Shape;20786;p42"/>
            <p:cNvSpPr/>
            <p:nvPr/>
          </p:nvSpPr>
          <p:spPr>
            <a:xfrm>
              <a:off x="490984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7" name="Google Shape;20787;p42"/>
            <p:cNvSpPr/>
            <p:nvPr/>
          </p:nvSpPr>
          <p:spPr>
            <a:xfrm>
              <a:off x="4936476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8" name="Google Shape;20788;p42"/>
            <p:cNvSpPr/>
            <p:nvPr/>
          </p:nvSpPr>
          <p:spPr>
            <a:xfrm>
              <a:off x="4963079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9" name="Google Shape;20789;p42"/>
            <p:cNvSpPr/>
            <p:nvPr/>
          </p:nvSpPr>
          <p:spPr>
            <a:xfrm>
              <a:off x="498971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0" name="Google Shape;20790;p42"/>
            <p:cNvSpPr/>
            <p:nvPr/>
          </p:nvSpPr>
          <p:spPr>
            <a:xfrm>
              <a:off x="5016346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1" name="Google Shape;20791;p42"/>
            <p:cNvSpPr/>
            <p:nvPr/>
          </p:nvSpPr>
          <p:spPr>
            <a:xfrm>
              <a:off x="5043042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2" name="Google Shape;20792;p42"/>
            <p:cNvSpPr/>
            <p:nvPr/>
          </p:nvSpPr>
          <p:spPr>
            <a:xfrm>
              <a:off x="4797994" y="3513931"/>
              <a:ext cx="340398" cy="164838"/>
            </a:xfrm>
            <a:custGeom>
              <a:avLst/>
              <a:gdLst/>
              <a:ahLst/>
              <a:cxnLst/>
              <a:rect l="l" t="t" r="r" b="b"/>
              <a:pathLst>
                <a:path w="11017" h="5335" extrusionOk="0">
                  <a:moveTo>
                    <a:pt x="8794" y="342"/>
                  </a:moveTo>
                  <a:lnTo>
                    <a:pt x="8794" y="873"/>
                  </a:lnTo>
                  <a:lnTo>
                    <a:pt x="8285" y="873"/>
                  </a:lnTo>
                  <a:cubicBezTo>
                    <a:pt x="8345" y="615"/>
                    <a:pt x="8555" y="403"/>
                    <a:pt x="8794" y="342"/>
                  </a:cubicBezTo>
                  <a:close/>
                  <a:moveTo>
                    <a:pt x="1894" y="343"/>
                  </a:moveTo>
                  <a:lnTo>
                    <a:pt x="1894" y="875"/>
                  </a:lnTo>
                  <a:lnTo>
                    <a:pt x="1385" y="875"/>
                  </a:lnTo>
                  <a:cubicBezTo>
                    <a:pt x="1446" y="615"/>
                    <a:pt x="1658" y="403"/>
                    <a:pt x="1894" y="343"/>
                  </a:cubicBezTo>
                  <a:close/>
                  <a:moveTo>
                    <a:pt x="2219" y="343"/>
                  </a:moveTo>
                  <a:cubicBezTo>
                    <a:pt x="2477" y="403"/>
                    <a:pt x="2687" y="615"/>
                    <a:pt x="2751" y="875"/>
                  </a:cubicBezTo>
                  <a:lnTo>
                    <a:pt x="2219" y="875"/>
                  </a:lnTo>
                  <a:lnTo>
                    <a:pt x="2219" y="343"/>
                  </a:lnTo>
                  <a:close/>
                  <a:moveTo>
                    <a:pt x="5343" y="343"/>
                  </a:moveTo>
                  <a:lnTo>
                    <a:pt x="5343" y="875"/>
                  </a:lnTo>
                  <a:lnTo>
                    <a:pt x="4834" y="875"/>
                  </a:lnTo>
                  <a:cubicBezTo>
                    <a:pt x="4896" y="615"/>
                    <a:pt x="5106" y="403"/>
                    <a:pt x="5343" y="343"/>
                  </a:cubicBezTo>
                  <a:close/>
                  <a:moveTo>
                    <a:pt x="5669" y="343"/>
                  </a:moveTo>
                  <a:cubicBezTo>
                    <a:pt x="5927" y="403"/>
                    <a:pt x="6137" y="615"/>
                    <a:pt x="6199" y="875"/>
                  </a:cubicBezTo>
                  <a:lnTo>
                    <a:pt x="5669" y="875"/>
                  </a:lnTo>
                  <a:lnTo>
                    <a:pt x="5669" y="343"/>
                  </a:lnTo>
                  <a:close/>
                  <a:moveTo>
                    <a:pt x="9116" y="343"/>
                  </a:moveTo>
                  <a:cubicBezTo>
                    <a:pt x="9374" y="403"/>
                    <a:pt x="9586" y="615"/>
                    <a:pt x="9648" y="875"/>
                  </a:cubicBezTo>
                  <a:lnTo>
                    <a:pt x="9116" y="875"/>
                  </a:lnTo>
                  <a:lnTo>
                    <a:pt x="9116" y="343"/>
                  </a:lnTo>
                  <a:close/>
                  <a:moveTo>
                    <a:pt x="1894" y="1197"/>
                  </a:moveTo>
                  <a:lnTo>
                    <a:pt x="1894" y="1736"/>
                  </a:lnTo>
                  <a:lnTo>
                    <a:pt x="1357" y="1736"/>
                  </a:lnTo>
                  <a:lnTo>
                    <a:pt x="1357" y="1197"/>
                  </a:lnTo>
                  <a:close/>
                  <a:moveTo>
                    <a:pt x="2756" y="1197"/>
                  </a:moveTo>
                  <a:lnTo>
                    <a:pt x="2756" y="1736"/>
                  </a:lnTo>
                  <a:lnTo>
                    <a:pt x="2219" y="1736"/>
                  </a:lnTo>
                  <a:lnTo>
                    <a:pt x="2219" y="1197"/>
                  </a:lnTo>
                  <a:close/>
                  <a:moveTo>
                    <a:pt x="5343" y="1197"/>
                  </a:moveTo>
                  <a:lnTo>
                    <a:pt x="5343" y="1736"/>
                  </a:lnTo>
                  <a:lnTo>
                    <a:pt x="4805" y="1736"/>
                  </a:lnTo>
                  <a:lnTo>
                    <a:pt x="4805" y="1197"/>
                  </a:lnTo>
                  <a:close/>
                  <a:moveTo>
                    <a:pt x="6206" y="1197"/>
                  </a:moveTo>
                  <a:lnTo>
                    <a:pt x="6206" y="1736"/>
                  </a:lnTo>
                  <a:lnTo>
                    <a:pt x="5669" y="1736"/>
                  </a:lnTo>
                  <a:lnTo>
                    <a:pt x="5669" y="1197"/>
                  </a:lnTo>
                  <a:close/>
                  <a:moveTo>
                    <a:pt x="8794" y="1197"/>
                  </a:moveTo>
                  <a:lnTo>
                    <a:pt x="8794" y="1736"/>
                  </a:lnTo>
                  <a:lnTo>
                    <a:pt x="8255" y="1736"/>
                  </a:lnTo>
                  <a:lnTo>
                    <a:pt x="8255" y="1197"/>
                  </a:lnTo>
                  <a:close/>
                  <a:moveTo>
                    <a:pt x="9655" y="1197"/>
                  </a:moveTo>
                  <a:lnTo>
                    <a:pt x="9655" y="1736"/>
                  </a:lnTo>
                  <a:lnTo>
                    <a:pt x="9116" y="1736"/>
                  </a:lnTo>
                  <a:lnTo>
                    <a:pt x="9116" y="1197"/>
                  </a:lnTo>
                  <a:close/>
                  <a:moveTo>
                    <a:pt x="2756" y="2058"/>
                  </a:moveTo>
                  <a:lnTo>
                    <a:pt x="2756" y="2226"/>
                  </a:lnTo>
                  <a:cubicBezTo>
                    <a:pt x="2564" y="2329"/>
                    <a:pt x="2369" y="2481"/>
                    <a:pt x="2219" y="2667"/>
                  </a:cubicBezTo>
                  <a:lnTo>
                    <a:pt x="2219" y="2058"/>
                  </a:lnTo>
                  <a:close/>
                  <a:moveTo>
                    <a:pt x="6206" y="2058"/>
                  </a:moveTo>
                  <a:lnTo>
                    <a:pt x="6206" y="2226"/>
                  </a:lnTo>
                  <a:cubicBezTo>
                    <a:pt x="6013" y="2329"/>
                    <a:pt x="5818" y="2481"/>
                    <a:pt x="5669" y="2667"/>
                  </a:cubicBezTo>
                  <a:lnTo>
                    <a:pt x="5669" y="2058"/>
                  </a:lnTo>
                  <a:close/>
                  <a:moveTo>
                    <a:pt x="8794" y="2058"/>
                  </a:moveTo>
                  <a:lnTo>
                    <a:pt x="8794" y="2667"/>
                  </a:lnTo>
                  <a:cubicBezTo>
                    <a:pt x="8665" y="2481"/>
                    <a:pt x="8471" y="2331"/>
                    <a:pt x="8255" y="2226"/>
                  </a:cubicBezTo>
                  <a:lnTo>
                    <a:pt x="8255" y="2058"/>
                  </a:lnTo>
                  <a:close/>
                  <a:moveTo>
                    <a:pt x="9655" y="2058"/>
                  </a:moveTo>
                  <a:lnTo>
                    <a:pt x="9655" y="2226"/>
                  </a:lnTo>
                  <a:cubicBezTo>
                    <a:pt x="9460" y="2329"/>
                    <a:pt x="9268" y="2481"/>
                    <a:pt x="9116" y="2667"/>
                  </a:cubicBezTo>
                  <a:lnTo>
                    <a:pt x="9116" y="2058"/>
                  </a:lnTo>
                  <a:close/>
                  <a:moveTo>
                    <a:pt x="1894" y="2061"/>
                  </a:moveTo>
                  <a:lnTo>
                    <a:pt x="1894" y="2669"/>
                  </a:lnTo>
                  <a:cubicBezTo>
                    <a:pt x="1765" y="2484"/>
                    <a:pt x="1572" y="2331"/>
                    <a:pt x="1357" y="2228"/>
                  </a:cubicBezTo>
                  <a:lnTo>
                    <a:pt x="1357" y="2061"/>
                  </a:lnTo>
                  <a:close/>
                  <a:moveTo>
                    <a:pt x="5343" y="2061"/>
                  </a:moveTo>
                  <a:lnTo>
                    <a:pt x="5343" y="2669"/>
                  </a:lnTo>
                  <a:cubicBezTo>
                    <a:pt x="5214" y="2484"/>
                    <a:pt x="5020" y="2331"/>
                    <a:pt x="4805" y="2228"/>
                  </a:cubicBezTo>
                  <a:lnTo>
                    <a:pt x="4805" y="2061"/>
                  </a:lnTo>
                  <a:close/>
                  <a:moveTo>
                    <a:pt x="861" y="2405"/>
                  </a:moveTo>
                  <a:lnTo>
                    <a:pt x="861" y="2405"/>
                  </a:lnTo>
                  <a:cubicBezTo>
                    <a:pt x="1395" y="2483"/>
                    <a:pt x="1817" y="2904"/>
                    <a:pt x="1892" y="3434"/>
                  </a:cubicBezTo>
                  <a:cubicBezTo>
                    <a:pt x="1360" y="3360"/>
                    <a:pt x="939" y="2939"/>
                    <a:pt x="861" y="2405"/>
                  </a:cubicBezTo>
                  <a:close/>
                  <a:moveTo>
                    <a:pt x="3273" y="2405"/>
                  </a:moveTo>
                  <a:cubicBezTo>
                    <a:pt x="3195" y="2939"/>
                    <a:pt x="2774" y="3360"/>
                    <a:pt x="2243" y="3434"/>
                  </a:cubicBezTo>
                  <a:cubicBezTo>
                    <a:pt x="2317" y="2904"/>
                    <a:pt x="2739" y="2481"/>
                    <a:pt x="3273" y="2405"/>
                  </a:cubicBezTo>
                  <a:close/>
                  <a:moveTo>
                    <a:pt x="4311" y="2405"/>
                  </a:moveTo>
                  <a:lnTo>
                    <a:pt x="4311" y="2405"/>
                  </a:lnTo>
                  <a:cubicBezTo>
                    <a:pt x="4844" y="2483"/>
                    <a:pt x="5266" y="2904"/>
                    <a:pt x="5342" y="3434"/>
                  </a:cubicBezTo>
                  <a:cubicBezTo>
                    <a:pt x="4810" y="3360"/>
                    <a:pt x="4388" y="2939"/>
                    <a:pt x="4311" y="2405"/>
                  </a:cubicBezTo>
                  <a:close/>
                  <a:moveTo>
                    <a:pt x="6722" y="2405"/>
                  </a:moveTo>
                  <a:lnTo>
                    <a:pt x="6722" y="2405"/>
                  </a:lnTo>
                  <a:cubicBezTo>
                    <a:pt x="6644" y="2939"/>
                    <a:pt x="6223" y="3360"/>
                    <a:pt x="5691" y="3434"/>
                  </a:cubicBezTo>
                  <a:cubicBezTo>
                    <a:pt x="5767" y="2904"/>
                    <a:pt x="6188" y="2481"/>
                    <a:pt x="6722" y="2405"/>
                  </a:cubicBezTo>
                  <a:close/>
                  <a:moveTo>
                    <a:pt x="7760" y="2405"/>
                  </a:moveTo>
                  <a:cubicBezTo>
                    <a:pt x="8293" y="2483"/>
                    <a:pt x="8715" y="2904"/>
                    <a:pt x="8789" y="3434"/>
                  </a:cubicBezTo>
                  <a:cubicBezTo>
                    <a:pt x="8259" y="3360"/>
                    <a:pt x="7837" y="2939"/>
                    <a:pt x="7760" y="2405"/>
                  </a:cubicBezTo>
                  <a:close/>
                  <a:moveTo>
                    <a:pt x="10171" y="2405"/>
                  </a:moveTo>
                  <a:cubicBezTo>
                    <a:pt x="10094" y="2939"/>
                    <a:pt x="9672" y="3360"/>
                    <a:pt x="9140" y="3434"/>
                  </a:cubicBezTo>
                  <a:cubicBezTo>
                    <a:pt x="9216" y="2904"/>
                    <a:pt x="9639" y="2481"/>
                    <a:pt x="10171" y="2405"/>
                  </a:cubicBezTo>
                  <a:close/>
                  <a:moveTo>
                    <a:pt x="2059" y="1"/>
                  </a:moveTo>
                  <a:cubicBezTo>
                    <a:pt x="1496" y="1"/>
                    <a:pt x="1035" y="462"/>
                    <a:pt x="1035" y="1025"/>
                  </a:cubicBezTo>
                  <a:lnTo>
                    <a:pt x="1035" y="2113"/>
                  </a:lnTo>
                  <a:cubicBezTo>
                    <a:pt x="928" y="2083"/>
                    <a:pt x="815" y="2082"/>
                    <a:pt x="691" y="2082"/>
                  </a:cubicBezTo>
                  <a:lnTo>
                    <a:pt x="519" y="2082"/>
                  </a:lnTo>
                  <a:lnTo>
                    <a:pt x="519" y="2233"/>
                  </a:lnTo>
                  <a:cubicBezTo>
                    <a:pt x="519" y="3028"/>
                    <a:pt x="1145" y="3684"/>
                    <a:pt x="1899" y="3765"/>
                  </a:cubicBezTo>
                  <a:lnTo>
                    <a:pt x="1899" y="4321"/>
                  </a:lnTo>
                  <a:lnTo>
                    <a:pt x="1" y="4321"/>
                  </a:lnTo>
                  <a:lnTo>
                    <a:pt x="1" y="5335"/>
                  </a:lnTo>
                  <a:lnTo>
                    <a:pt x="11016" y="5335"/>
                  </a:lnTo>
                  <a:lnTo>
                    <a:pt x="11016" y="4321"/>
                  </a:lnTo>
                  <a:lnTo>
                    <a:pt x="9116" y="4321"/>
                  </a:lnTo>
                  <a:lnTo>
                    <a:pt x="9116" y="3765"/>
                  </a:lnTo>
                  <a:cubicBezTo>
                    <a:pt x="9894" y="3682"/>
                    <a:pt x="10496" y="3027"/>
                    <a:pt x="10496" y="2233"/>
                  </a:cubicBezTo>
                  <a:lnTo>
                    <a:pt x="10496" y="2082"/>
                  </a:lnTo>
                  <a:lnTo>
                    <a:pt x="10345" y="2082"/>
                  </a:lnTo>
                  <a:cubicBezTo>
                    <a:pt x="10223" y="2082"/>
                    <a:pt x="10109" y="2087"/>
                    <a:pt x="9980" y="2113"/>
                  </a:cubicBezTo>
                  <a:lnTo>
                    <a:pt x="9980" y="1025"/>
                  </a:lnTo>
                  <a:cubicBezTo>
                    <a:pt x="9980" y="462"/>
                    <a:pt x="9519" y="1"/>
                    <a:pt x="8956" y="1"/>
                  </a:cubicBezTo>
                  <a:cubicBezTo>
                    <a:pt x="8391" y="1"/>
                    <a:pt x="7932" y="462"/>
                    <a:pt x="7932" y="1025"/>
                  </a:cubicBezTo>
                  <a:lnTo>
                    <a:pt x="7932" y="2113"/>
                  </a:lnTo>
                  <a:cubicBezTo>
                    <a:pt x="7823" y="2083"/>
                    <a:pt x="7710" y="2082"/>
                    <a:pt x="7588" y="2082"/>
                  </a:cubicBezTo>
                  <a:lnTo>
                    <a:pt x="7416" y="2082"/>
                  </a:lnTo>
                  <a:lnTo>
                    <a:pt x="7416" y="2233"/>
                  </a:lnTo>
                  <a:cubicBezTo>
                    <a:pt x="7416" y="3028"/>
                    <a:pt x="8040" y="3684"/>
                    <a:pt x="8794" y="3765"/>
                  </a:cubicBezTo>
                  <a:lnTo>
                    <a:pt x="8794" y="4321"/>
                  </a:lnTo>
                  <a:lnTo>
                    <a:pt x="7416" y="4321"/>
                  </a:lnTo>
                  <a:lnTo>
                    <a:pt x="7416" y="4644"/>
                  </a:lnTo>
                  <a:lnTo>
                    <a:pt x="10691" y="4644"/>
                  </a:lnTo>
                  <a:lnTo>
                    <a:pt x="10691" y="5009"/>
                  </a:lnTo>
                  <a:lnTo>
                    <a:pt x="324" y="5009"/>
                  </a:lnTo>
                  <a:lnTo>
                    <a:pt x="324" y="4644"/>
                  </a:lnTo>
                  <a:lnTo>
                    <a:pt x="7071" y="4644"/>
                  </a:lnTo>
                  <a:lnTo>
                    <a:pt x="7071" y="4321"/>
                  </a:lnTo>
                  <a:lnTo>
                    <a:pt x="5670" y="4321"/>
                  </a:lnTo>
                  <a:lnTo>
                    <a:pt x="5670" y="3765"/>
                  </a:lnTo>
                  <a:cubicBezTo>
                    <a:pt x="6447" y="3682"/>
                    <a:pt x="7049" y="3027"/>
                    <a:pt x="7049" y="2233"/>
                  </a:cubicBezTo>
                  <a:lnTo>
                    <a:pt x="7049" y="2082"/>
                  </a:lnTo>
                  <a:lnTo>
                    <a:pt x="6899" y="2082"/>
                  </a:lnTo>
                  <a:cubicBezTo>
                    <a:pt x="6775" y="2082"/>
                    <a:pt x="6662" y="2087"/>
                    <a:pt x="6533" y="2113"/>
                  </a:cubicBezTo>
                  <a:lnTo>
                    <a:pt x="6533" y="1025"/>
                  </a:lnTo>
                  <a:cubicBezTo>
                    <a:pt x="6533" y="462"/>
                    <a:pt x="6073" y="1"/>
                    <a:pt x="5508" y="1"/>
                  </a:cubicBezTo>
                  <a:cubicBezTo>
                    <a:pt x="4946" y="1"/>
                    <a:pt x="4484" y="462"/>
                    <a:pt x="4484" y="1025"/>
                  </a:cubicBezTo>
                  <a:lnTo>
                    <a:pt x="4484" y="2113"/>
                  </a:lnTo>
                  <a:cubicBezTo>
                    <a:pt x="4378" y="2083"/>
                    <a:pt x="4262" y="2082"/>
                    <a:pt x="4140" y="2082"/>
                  </a:cubicBezTo>
                  <a:lnTo>
                    <a:pt x="3968" y="2082"/>
                  </a:lnTo>
                  <a:lnTo>
                    <a:pt x="3968" y="2233"/>
                  </a:lnTo>
                  <a:cubicBezTo>
                    <a:pt x="3968" y="3028"/>
                    <a:pt x="4595" y="3684"/>
                    <a:pt x="5347" y="3765"/>
                  </a:cubicBezTo>
                  <a:lnTo>
                    <a:pt x="5347" y="4321"/>
                  </a:lnTo>
                  <a:lnTo>
                    <a:pt x="2221" y="4321"/>
                  </a:lnTo>
                  <a:lnTo>
                    <a:pt x="2221" y="3765"/>
                  </a:lnTo>
                  <a:cubicBezTo>
                    <a:pt x="2997" y="3682"/>
                    <a:pt x="3600" y="3027"/>
                    <a:pt x="3600" y="2233"/>
                  </a:cubicBezTo>
                  <a:lnTo>
                    <a:pt x="3600" y="2082"/>
                  </a:lnTo>
                  <a:lnTo>
                    <a:pt x="3450" y="2082"/>
                  </a:lnTo>
                  <a:cubicBezTo>
                    <a:pt x="3328" y="2082"/>
                    <a:pt x="3212" y="2087"/>
                    <a:pt x="3083" y="2113"/>
                  </a:cubicBezTo>
                  <a:lnTo>
                    <a:pt x="3083" y="1025"/>
                  </a:lnTo>
                  <a:cubicBezTo>
                    <a:pt x="3083" y="462"/>
                    <a:pt x="2624" y="1"/>
                    <a:pt x="2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3" name="Google Shape;20793;p42"/>
          <p:cNvGrpSpPr/>
          <p:nvPr/>
        </p:nvGrpSpPr>
        <p:grpSpPr>
          <a:xfrm>
            <a:off x="4930465" y="1884489"/>
            <a:ext cx="401429" cy="389658"/>
            <a:chOff x="4005411" y="3343501"/>
            <a:chExt cx="340367" cy="330387"/>
          </a:xfrm>
        </p:grpSpPr>
        <p:sp>
          <p:nvSpPr>
            <p:cNvPr id="20794" name="Google Shape;20794;p42"/>
            <p:cNvSpPr/>
            <p:nvPr/>
          </p:nvSpPr>
          <p:spPr>
            <a:xfrm>
              <a:off x="4021509" y="3343501"/>
              <a:ext cx="63154" cy="95844"/>
            </a:xfrm>
            <a:custGeom>
              <a:avLst/>
              <a:gdLst/>
              <a:ahLst/>
              <a:cxnLst/>
              <a:rect l="l" t="t" r="r" b="b"/>
              <a:pathLst>
                <a:path w="2044" h="3102" extrusionOk="0">
                  <a:moveTo>
                    <a:pt x="1309" y="1894"/>
                  </a:moveTo>
                  <a:lnTo>
                    <a:pt x="1674" y="2260"/>
                  </a:lnTo>
                  <a:lnTo>
                    <a:pt x="386" y="2260"/>
                  </a:lnTo>
                  <a:lnTo>
                    <a:pt x="753" y="1894"/>
                  </a:lnTo>
                  <a:close/>
                  <a:moveTo>
                    <a:pt x="1347" y="2586"/>
                  </a:moveTo>
                  <a:cubicBezTo>
                    <a:pt x="1290" y="2692"/>
                    <a:pt x="1169" y="2778"/>
                    <a:pt x="1032" y="2778"/>
                  </a:cubicBezTo>
                  <a:cubicBezTo>
                    <a:pt x="894" y="2778"/>
                    <a:pt x="773" y="2692"/>
                    <a:pt x="715" y="2586"/>
                  </a:cubicBezTo>
                  <a:close/>
                  <a:moveTo>
                    <a:pt x="861" y="0"/>
                  </a:moveTo>
                  <a:lnTo>
                    <a:pt x="861" y="1574"/>
                  </a:lnTo>
                  <a:lnTo>
                    <a:pt x="622" y="1574"/>
                  </a:lnTo>
                  <a:lnTo>
                    <a:pt x="1" y="2174"/>
                  </a:lnTo>
                  <a:lnTo>
                    <a:pt x="1" y="2586"/>
                  </a:lnTo>
                  <a:lnTo>
                    <a:pt x="374" y="2586"/>
                  </a:lnTo>
                  <a:cubicBezTo>
                    <a:pt x="446" y="2864"/>
                    <a:pt x="713" y="3102"/>
                    <a:pt x="1032" y="3102"/>
                  </a:cubicBezTo>
                  <a:cubicBezTo>
                    <a:pt x="1350" y="3102"/>
                    <a:pt x="1619" y="2864"/>
                    <a:pt x="1691" y="2586"/>
                  </a:cubicBezTo>
                  <a:lnTo>
                    <a:pt x="2044" y="2586"/>
                  </a:lnTo>
                  <a:lnTo>
                    <a:pt x="2044" y="2174"/>
                  </a:lnTo>
                  <a:lnTo>
                    <a:pt x="1445" y="1574"/>
                  </a:lnTo>
                  <a:lnTo>
                    <a:pt x="1183" y="15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5" name="Google Shape;20795;p42"/>
            <p:cNvSpPr/>
            <p:nvPr/>
          </p:nvSpPr>
          <p:spPr>
            <a:xfrm>
              <a:off x="4106662" y="3354778"/>
              <a:ext cx="239116" cy="319109"/>
            </a:xfrm>
            <a:custGeom>
              <a:avLst/>
              <a:gdLst/>
              <a:ahLst/>
              <a:cxnLst/>
              <a:rect l="l" t="t" r="r" b="b"/>
              <a:pathLst>
                <a:path w="7739" h="10328" extrusionOk="0">
                  <a:moveTo>
                    <a:pt x="4138" y="322"/>
                  </a:moveTo>
                  <a:lnTo>
                    <a:pt x="4138" y="1035"/>
                  </a:lnTo>
                  <a:lnTo>
                    <a:pt x="324" y="1035"/>
                  </a:lnTo>
                  <a:lnTo>
                    <a:pt x="324" y="322"/>
                  </a:lnTo>
                  <a:close/>
                  <a:moveTo>
                    <a:pt x="5002" y="4808"/>
                  </a:moveTo>
                  <a:lnTo>
                    <a:pt x="5002" y="4808"/>
                  </a:lnTo>
                  <a:cubicBezTo>
                    <a:pt x="5536" y="4885"/>
                    <a:pt x="5957" y="5307"/>
                    <a:pt x="6033" y="5838"/>
                  </a:cubicBezTo>
                  <a:cubicBezTo>
                    <a:pt x="5501" y="5763"/>
                    <a:pt x="5079" y="5339"/>
                    <a:pt x="5002" y="4808"/>
                  </a:cubicBezTo>
                  <a:close/>
                  <a:moveTo>
                    <a:pt x="7415" y="4808"/>
                  </a:moveTo>
                  <a:cubicBezTo>
                    <a:pt x="7338" y="5341"/>
                    <a:pt x="6916" y="5763"/>
                    <a:pt x="6384" y="5838"/>
                  </a:cubicBezTo>
                  <a:cubicBezTo>
                    <a:pt x="6460" y="5307"/>
                    <a:pt x="6882" y="4883"/>
                    <a:pt x="7415" y="4808"/>
                  </a:cubicBezTo>
                  <a:close/>
                  <a:moveTo>
                    <a:pt x="5002" y="6532"/>
                  </a:moveTo>
                  <a:lnTo>
                    <a:pt x="5002" y="6532"/>
                  </a:lnTo>
                  <a:cubicBezTo>
                    <a:pt x="5536" y="6610"/>
                    <a:pt x="5957" y="7030"/>
                    <a:pt x="6033" y="7561"/>
                  </a:cubicBezTo>
                  <a:cubicBezTo>
                    <a:pt x="5501" y="7487"/>
                    <a:pt x="5079" y="7066"/>
                    <a:pt x="5002" y="6532"/>
                  </a:cubicBezTo>
                  <a:close/>
                  <a:moveTo>
                    <a:pt x="7415" y="6532"/>
                  </a:moveTo>
                  <a:cubicBezTo>
                    <a:pt x="7338" y="7066"/>
                    <a:pt x="6916" y="7486"/>
                    <a:pt x="6384" y="7561"/>
                  </a:cubicBezTo>
                  <a:cubicBezTo>
                    <a:pt x="6460" y="7030"/>
                    <a:pt x="6882" y="6610"/>
                    <a:pt x="7415" y="6532"/>
                  </a:cubicBezTo>
                  <a:close/>
                  <a:moveTo>
                    <a:pt x="7415" y="8257"/>
                  </a:moveTo>
                  <a:cubicBezTo>
                    <a:pt x="7338" y="8790"/>
                    <a:pt x="6916" y="9212"/>
                    <a:pt x="6384" y="9288"/>
                  </a:cubicBezTo>
                  <a:cubicBezTo>
                    <a:pt x="6460" y="8756"/>
                    <a:pt x="6882" y="8334"/>
                    <a:pt x="7415" y="8257"/>
                  </a:cubicBezTo>
                  <a:close/>
                  <a:moveTo>
                    <a:pt x="4131" y="5496"/>
                  </a:moveTo>
                  <a:lnTo>
                    <a:pt x="4131" y="8083"/>
                  </a:lnTo>
                  <a:lnTo>
                    <a:pt x="4455" y="8083"/>
                  </a:lnTo>
                  <a:lnTo>
                    <a:pt x="4455" y="7093"/>
                  </a:lnTo>
                  <a:lnTo>
                    <a:pt x="4820" y="7458"/>
                  </a:lnTo>
                  <a:lnTo>
                    <a:pt x="4820" y="9310"/>
                  </a:lnTo>
                  <a:lnTo>
                    <a:pt x="4138" y="9310"/>
                  </a:lnTo>
                  <a:lnTo>
                    <a:pt x="4138" y="10002"/>
                  </a:lnTo>
                  <a:lnTo>
                    <a:pt x="2391" y="10002"/>
                  </a:lnTo>
                  <a:lnTo>
                    <a:pt x="2391" y="9310"/>
                  </a:lnTo>
                  <a:lnTo>
                    <a:pt x="1701" y="9310"/>
                  </a:lnTo>
                  <a:lnTo>
                    <a:pt x="1701" y="6876"/>
                  </a:lnTo>
                  <a:lnTo>
                    <a:pt x="2066" y="6876"/>
                  </a:lnTo>
                  <a:lnTo>
                    <a:pt x="2066" y="8083"/>
                  </a:lnTo>
                  <a:lnTo>
                    <a:pt x="2389" y="8083"/>
                  </a:lnTo>
                  <a:lnTo>
                    <a:pt x="2389" y="6876"/>
                  </a:lnTo>
                  <a:lnTo>
                    <a:pt x="2754" y="6876"/>
                  </a:lnTo>
                  <a:lnTo>
                    <a:pt x="2754" y="8083"/>
                  </a:lnTo>
                  <a:lnTo>
                    <a:pt x="3078" y="8083"/>
                  </a:lnTo>
                  <a:lnTo>
                    <a:pt x="3078" y="6876"/>
                  </a:lnTo>
                  <a:lnTo>
                    <a:pt x="3443" y="6876"/>
                  </a:lnTo>
                  <a:lnTo>
                    <a:pt x="3443" y="8083"/>
                  </a:lnTo>
                  <a:lnTo>
                    <a:pt x="3766" y="8083"/>
                  </a:lnTo>
                  <a:lnTo>
                    <a:pt x="3766" y="5496"/>
                  </a:lnTo>
                  <a:close/>
                  <a:moveTo>
                    <a:pt x="0" y="0"/>
                  </a:moveTo>
                  <a:lnTo>
                    <a:pt x="0" y="7911"/>
                  </a:lnTo>
                  <a:lnTo>
                    <a:pt x="1379" y="7911"/>
                  </a:lnTo>
                  <a:lnTo>
                    <a:pt x="1379" y="9635"/>
                  </a:lnTo>
                  <a:lnTo>
                    <a:pt x="2071" y="9635"/>
                  </a:lnTo>
                  <a:lnTo>
                    <a:pt x="2071" y="10327"/>
                  </a:lnTo>
                  <a:lnTo>
                    <a:pt x="4463" y="10327"/>
                  </a:lnTo>
                  <a:lnTo>
                    <a:pt x="4463" y="9635"/>
                  </a:lnTo>
                  <a:lnTo>
                    <a:pt x="5153" y="9635"/>
                  </a:lnTo>
                  <a:lnTo>
                    <a:pt x="5153" y="7491"/>
                  </a:lnTo>
                  <a:cubicBezTo>
                    <a:pt x="5412" y="7711"/>
                    <a:pt x="5715" y="7857"/>
                    <a:pt x="6038" y="7894"/>
                  </a:cubicBezTo>
                  <a:lnTo>
                    <a:pt x="6038" y="8520"/>
                  </a:lnTo>
                  <a:cubicBezTo>
                    <a:pt x="5930" y="8357"/>
                    <a:pt x="5758" y="8219"/>
                    <a:pt x="5573" y="8116"/>
                  </a:cubicBezTo>
                  <a:lnTo>
                    <a:pt x="5419" y="8396"/>
                  </a:lnTo>
                  <a:cubicBezTo>
                    <a:pt x="5754" y="8584"/>
                    <a:pt x="5981" y="8916"/>
                    <a:pt x="6035" y="9288"/>
                  </a:cubicBezTo>
                  <a:cubicBezTo>
                    <a:pt x="5883" y="9265"/>
                    <a:pt x="5733" y="9214"/>
                    <a:pt x="5601" y="9136"/>
                  </a:cubicBezTo>
                  <a:lnTo>
                    <a:pt x="5432" y="9417"/>
                  </a:lnTo>
                  <a:cubicBezTo>
                    <a:pt x="5620" y="9524"/>
                    <a:pt x="5844" y="9591"/>
                    <a:pt x="6038" y="9615"/>
                  </a:cubicBezTo>
                  <a:lnTo>
                    <a:pt x="6038" y="10324"/>
                  </a:lnTo>
                  <a:lnTo>
                    <a:pt x="6360" y="10324"/>
                  </a:lnTo>
                  <a:lnTo>
                    <a:pt x="6360" y="9615"/>
                  </a:lnTo>
                  <a:cubicBezTo>
                    <a:pt x="7136" y="9532"/>
                    <a:pt x="7739" y="8876"/>
                    <a:pt x="7739" y="8083"/>
                  </a:cubicBezTo>
                  <a:lnTo>
                    <a:pt x="7739" y="7931"/>
                  </a:lnTo>
                  <a:lnTo>
                    <a:pt x="7589" y="7931"/>
                  </a:lnTo>
                  <a:cubicBezTo>
                    <a:pt x="7093" y="7931"/>
                    <a:pt x="6661" y="8155"/>
                    <a:pt x="6360" y="8520"/>
                  </a:cubicBezTo>
                  <a:lnTo>
                    <a:pt x="6360" y="7892"/>
                  </a:lnTo>
                  <a:cubicBezTo>
                    <a:pt x="7136" y="7809"/>
                    <a:pt x="7739" y="7153"/>
                    <a:pt x="7739" y="6360"/>
                  </a:cubicBezTo>
                  <a:lnTo>
                    <a:pt x="7739" y="6209"/>
                  </a:lnTo>
                  <a:lnTo>
                    <a:pt x="7589" y="6209"/>
                  </a:lnTo>
                  <a:cubicBezTo>
                    <a:pt x="7093" y="6209"/>
                    <a:pt x="6661" y="6432"/>
                    <a:pt x="6360" y="6795"/>
                  </a:cubicBezTo>
                  <a:lnTo>
                    <a:pt x="6360" y="6166"/>
                  </a:lnTo>
                  <a:cubicBezTo>
                    <a:pt x="7136" y="6083"/>
                    <a:pt x="7739" y="5427"/>
                    <a:pt x="7739" y="4634"/>
                  </a:cubicBezTo>
                  <a:lnTo>
                    <a:pt x="7739" y="4484"/>
                  </a:lnTo>
                  <a:lnTo>
                    <a:pt x="7589" y="4484"/>
                  </a:lnTo>
                  <a:cubicBezTo>
                    <a:pt x="7093" y="4484"/>
                    <a:pt x="6661" y="4706"/>
                    <a:pt x="6360" y="5071"/>
                  </a:cubicBezTo>
                  <a:lnTo>
                    <a:pt x="6360" y="4462"/>
                  </a:lnTo>
                  <a:lnTo>
                    <a:pt x="6038" y="4462"/>
                  </a:lnTo>
                  <a:lnTo>
                    <a:pt x="6038" y="5071"/>
                  </a:lnTo>
                  <a:cubicBezTo>
                    <a:pt x="5758" y="4708"/>
                    <a:pt x="5326" y="4484"/>
                    <a:pt x="4830" y="4484"/>
                  </a:cubicBezTo>
                  <a:lnTo>
                    <a:pt x="4658" y="4484"/>
                  </a:lnTo>
                  <a:lnTo>
                    <a:pt x="4658" y="4634"/>
                  </a:lnTo>
                  <a:cubicBezTo>
                    <a:pt x="4658" y="5431"/>
                    <a:pt x="5284" y="6086"/>
                    <a:pt x="6038" y="6166"/>
                  </a:cubicBezTo>
                  <a:lnTo>
                    <a:pt x="6038" y="6794"/>
                  </a:lnTo>
                  <a:cubicBezTo>
                    <a:pt x="5758" y="6431"/>
                    <a:pt x="5326" y="6207"/>
                    <a:pt x="4830" y="6207"/>
                  </a:cubicBezTo>
                  <a:lnTo>
                    <a:pt x="4658" y="6207"/>
                  </a:lnTo>
                  <a:lnTo>
                    <a:pt x="4658" y="6357"/>
                  </a:lnTo>
                  <a:cubicBezTo>
                    <a:pt x="4658" y="6565"/>
                    <a:pt x="4699" y="6763"/>
                    <a:pt x="4777" y="6947"/>
                  </a:cubicBezTo>
                  <a:lnTo>
                    <a:pt x="4465" y="6634"/>
                  </a:lnTo>
                  <a:lnTo>
                    <a:pt x="4465" y="5171"/>
                  </a:lnTo>
                  <a:lnTo>
                    <a:pt x="3451" y="5171"/>
                  </a:lnTo>
                  <a:lnTo>
                    <a:pt x="3451" y="6551"/>
                  </a:lnTo>
                  <a:lnTo>
                    <a:pt x="1382" y="6551"/>
                  </a:lnTo>
                  <a:lnTo>
                    <a:pt x="1382" y="7585"/>
                  </a:lnTo>
                  <a:lnTo>
                    <a:pt x="326" y="7585"/>
                  </a:lnTo>
                  <a:lnTo>
                    <a:pt x="326" y="6873"/>
                  </a:lnTo>
                  <a:lnTo>
                    <a:pt x="1038" y="6873"/>
                  </a:lnTo>
                  <a:lnTo>
                    <a:pt x="1038" y="6551"/>
                  </a:lnTo>
                  <a:lnTo>
                    <a:pt x="326" y="6551"/>
                  </a:lnTo>
                  <a:lnTo>
                    <a:pt x="326" y="1355"/>
                  </a:lnTo>
                  <a:lnTo>
                    <a:pt x="4140" y="1355"/>
                  </a:lnTo>
                  <a:lnTo>
                    <a:pt x="4140" y="4806"/>
                  </a:lnTo>
                  <a:lnTo>
                    <a:pt x="4462" y="4806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6" name="Google Shape;20796;p42"/>
            <p:cNvSpPr/>
            <p:nvPr/>
          </p:nvSpPr>
          <p:spPr>
            <a:xfrm>
              <a:off x="4005411" y="3492612"/>
              <a:ext cx="95195" cy="181121"/>
            </a:xfrm>
            <a:custGeom>
              <a:avLst/>
              <a:gdLst/>
              <a:ahLst/>
              <a:cxnLst/>
              <a:rect l="l" t="t" r="r" b="b"/>
              <a:pathLst>
                <a:path w="3081" h="5862" extrusionOk="0">
                  <a:moveTo>
                    <a:pt x="348" y="347"/>
                  </a:moveTo>
                  <a:lnTo>
                    <a:pt x="348" y="347"/>
                  </a:lnTo>
                  <a:cubicBezTo>
                    <a:pt x="881" y="424"/>
                    <a:pt x="1303" y="846"/>
                    <a:pt x="1377" y="1377"/>
                  </a:cubicBezTo>
                  <a:cubicBezTo>
                    <a:pt x="847" y="1302"/>
                    <a:pt x="425" y="878"/>
                    <a:pt x="348" y="347"/>
                  </a:cubicBezTo>
                  <a:close/>
                  <a:moveTo>
                    <a:pt x="2757" y="347"/>
                  </a:moveTo>
                  <a:cubicBezTo>
                    <a:pt x="2682" y="878"/>
                    <a:pt x="2260" y="1302"/>
                    <a:pt x="1726" y="1377"/>
                  </a:cubicBezTo>
                  <a:cubicBezTo>
                    <a:pt x="1804" y="844"/>
                    <a:pt x="2226" y="422"/>
                    <a:pt x="2757" y="347"/>
                  </a:cubicBezTo>
                  <a:close/>
                  <a:moveTo>
                    <a:pt x="348" y="2071"/>
                  </a:moveTo>
                  <a:lnTo>
                    <a:pt x="348" y="2071"/>
                  </a:lnTo>
                  <a:cubicBezTo>
                    <a:pt x="881" y="2149"/>
                    <a:pt x="1303" y="2569"/>
                    <a:pt x="1377" y="3100"/>
                  </a:cubicBezTo>
                  <a:cubicBezTo>
                    <a:pt x="847" y="3026"/>
                    <a:pt x="425" y="2605"/>
                    <a:pt x="348" y="2071"/>
                  </a:cubicBezTo>
                  <a:close/>
                  <a:moveTo>
                    <a:pt x="2759" y="2071"/>
                  </a:moveTo>
                  <a:lnTo>
                    <a:pt x="2759" y="2071"/>
                  </a:lnTo>
                  <a:cubicBezTo>
                    <a:pt x="2682" y="2605"/>
                    <a:pt x="2260" y="3025"/>
                    <a:pt x="1728" y="3100"/>
                  </a:cubicBezTo>
                  <a:cubicBezTo>
                    <a:pt x="1804" y="2569"/>
                    <a:pt x="2226" y="2149"/>
                    <a:pt x="2759" y="2071"/>
                  </a:cubicBezTo>
                  <a:close/>
                  <a:moveTo>
                    <a:pt x="348" y="3796"/>
                  </a:moveTo>
                  <a:lnTo>
                    <a:pt x="348" y="3796"/>
                  </a:lnTo>
                  <a:cubicBezTo>
                    <a:pt x="881" y="3873"/>
                    <a:pt x="1303" y="4295"/>
                    <a:pt x="1377" y="4827"/>
                  </a:cubicBezTo>
                  <a:cubicBezTo>
                    <a:pt x="847" y="4751"/>
                    <a:pt x="425" y="4329"/>
                    <a:pt x="348" y="3796"/>
                  </a:cubicBezTo>
                  <a:close/>
                  <a:moveTo>
                    <a:pt x="2759" y="3796"/>
                  </a:moveTo>
                  <a:lnTo>
                    <a:pt x="2759" y="3796"/>
                  </a:lnTo>
                  <a:cubicBezTo>
                    <a:pt x="2682" y="4329"/>
                    <a:pt x="2260" y="4751"/>
                    <a:pt x="1728" y="4827"/>
                  </a:cubicBezTo>
                  <a:cubicBezTo>
                    <a:pt x="1804" y="4295"/>
                    <a:pt x="2226" y="3873"/>
                    <a:pt x="2759" y="3796"/>
                  </a:cubicBezTo>
                  <a:close/>
                  <a:moveTo>
                    <a:pt x="1380" y="1"/>
                  </a:moveTo>
                  <a:lnTo>
                    <a:pt x="1380" y="610"/>
                  </a:lnTo>
                  <a:cubicBezTo>
                    <a:pt x="1100" y="247"/>
                    <a:pt x="668" y="23"/>
                    <a:pt x="172" y="23"/>
                  </a:cubicBezTo>
                  <a:lnTo>
                    <a:pt x="0" y="23"/>
                  </a:lnTo>
                  <a:lnTo>
                    <a:pt x="0" y="173"/>
                  </a:lnTo>
                  <a:cubicBezTo>
                    <a:pt x="0" y="970"/>
                    <a:pt x="627" y="1625"/>
                    <a:pt x="1380" y="1705"/>
                  </a:cubicBezTo>
                  <a:lnTo>
                    <a:pt x="1380" y="2333"/>
                  </a:lnTo>
                  <a:cubicBezTo>
                    <a:pt x="1100" y="1970"/>
                    <a:pt x="668" y="1746"/>
                    <a:pt x="172" y="1746"/>
                  </a:cubicBezTo>
                  <a:lnTo>
                    <a:pt x="0" y="1746"/>
                  </a:lnTo>
                  <a:lnTo>
                    <a:pt x="0" y="1896"/>
                  </a:lnTo>
                  <a:cubicBezTo>
                    <a:pt x="0" y="2692"/>
                    <a:pt x="627" y="3348"/>
                    <a:pt x="1380" y="3427"/>
                  </a:cubicBezTo>
                  <a:lnTo>
                    <a:pt x="1380" y="4056"/>
                  </a:lnTo>
                  <a:cubicBezTo>
                    <a:pt x="1100" y="3692"/>
                    <a:pt x="668" y="3469"/>
                    <a:pt x="172" y="3469"/>
                  </a:cubicBezTo>
                  <a:lnTo>
                    <a:pt x="0" y="3469"/>
                  </a:lnTo>
                  <a:lnTo>
                    <a:pt x="0" y="3618"/>
                  </a:lnTo>
                  <a:cubicBezTo>
                    <a:pt x="0" y="4415"/>
                    <a:pt x="627" y="5071"/>
                    <a:pt x="1380" y="5150"/>
                  </a:cubicBezTo>
                  <a:lnTo>
                    <a:pt x="1380" y="5861"/>
                  </a:lnTo>
                  <a:lnTo>
                    <a:pt x="1702" y="5861"/>
                  </a:lnTo>
                  <a:lnTo>
                    <a:pt x="1702" y="5150"/>
                  </a:lnTo>
                  <a:cubicBezTo>
                    <a:pt x="2479" y="5069"/>
                    <a:pt x="3081" y="4414"/>
                    <a:pt x="3081" y="3618"/>
                  </a:cubicBezTo>
                  <a:lnTo>
                    <a:pt x="3081" y="3469"/>
                  </a:lnTo>
                  <a:lnTo>
                    <a:pt x="2931" y="3469"/>
                  </a:lnTo>
                  <a:cubicBezTo>
                    <a:pt x="2436" y="3469"/>
                    <a:pt x="2004" y="3692"/>
                    <a:pt x="1702" y="4056"/>
                  </a:cubicBezTo>
                  <a:lnTo>
                    <a:pt x="1702" y="3427"/>
                  </a:lnTo>
                  <a:cubicBezTo>
                    <a:pt x="2479" y="3347"/>
                    <a:pt x="3081" y="2689"/>
                    <a:pt x="3081" y="1896"/>
                  </a:cubicBezTo>
                  <a:lnTo>
                    <a:pt x="3081" y="1746"/>
                  </a:lnTo>
                  <a:lnTo>
                    <a:pt x="2931" y="1746"/>
                  </a:lnTo>
                  <a:cubicBezTo>
                    <a:pt x="2436" y="1746"/>
                    <a:pt x="2004" y="1970"/>
                    <a:pt x="1702" y="2333"/>
                  </a:cubicBezTo>
                  <a:lnTo>
                    <a:pt x="1702" y="1705"/>
                  </a:lnTo>
                  <a:cubicBezTo>
                    <a:pt x="2479" y="1622"/>
                    <a:pt x="3081" y="966"/>
                    <a:pt x="3081" y="173"/>
                  </a:cubicBezTo>
                  <a:lnTo>
                    <a:pt x="3081" y="23"/>
                  </a:lnTo>
                  <a:lnTo>
                    <a:pt x="2931" y="23"/>
                  </a:lnTo>
                  <a:cubicBezTo>
                    <a:pt x="2439" y="23"/>
                    <a:pt x="2005" y="245"/>
                    <a:pt x="1702" y="610"/>
                  </a:cubicBez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7" name="Google Shape;20797;p42"/>
            <p:cNvSpPr/>
            <p:nvPr/>
          </p:nvSpPr>
          <p:spPr>
            <a:xfrm>
              <a:off x="4149579" y="3444968"/>
              <a:ext cx="52711" cy="52680"/>
            </a:xfrm>
            <a:custGeom>
              <a:avLst/>
              <a:gdLst/>
              <a:ahLst/>
              <a:cxnLst/>
              <a:rect l="l" t="t" r="r" b="b"/>
              <a:pathLst>
                <a:path w="1706" h="1705" extrusionOk="0">
                  <a:moveTo>
                    <a:pt x="854" y="324"/>
                  </a:moveTo>
                  <a:cubicBezTo>
                    <a:pt x="1143" y="324"/>
                    <a:pt x="1382" y="561"/>
                    <a:pt x="1382" y="852"/>
                  </a:cubicBezTo>
                  <a:cubicBezTo>
                    <a:pt x="1382" y="1142"/>
                    <a:pt x="1143" y="1381"/>
                    <a:pt x="854" y="1381"/>
                  </a:cubicBezTo>
                  <a:cubicBezTo>
                    <a:pt x="563" y="1381"/>
                    <a:pt x="326" y="1145"/>
                    <a:pt x="326" y="852"/>
                  </a:cubicBezTo>
                  <a:cubicBezTo>
                    <a:pt x="326" y="560"/>
                    <a:pt x="563" y="324"/>
                    <a:pt x="854" y="324"/>
                  </a:cubicBezTo>
                  <a:close/>
                  <a:moveTo>
                    <a:pt x="854" y="0"/>
                  </a:moveTo>
                  <a:cubicBezTo>
                    <a:pt x="384" y="0"/>
                    <a:pt x="0" y="382"/>
                    <a:pt x="0" y="852"/>
                  </a:cubicBezTo>
                  <a:cubicBezTo>
                    <a:pt x="0" y="1321"/>
                    <a:pt x="384" y="1704"/>
                    <a:pt x="854" y="1704"/>
                  </a:cubicBezTo>
                  <a:cubicBezTo>
                    <a:pt x="1322" y="1704"/>
                    <a:pt x="1706" y="1321"/>
                    <a:pt x="1706" y="852"/>
                  </a:cubicBezTo>
                  <a:cubicBezTo>
                    <a:pt x="1706" y="382"/>
                    <a:pt x="1322" y="0"/>
                    <a:pt x="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8" name="Google Shape;20798;p42"/>
            <p:cNvSpPr/>
            <p:nvPr/>
          </p:nvSpPr>
          <p:spPr>
            <a:xfrm>
              <a:off x="4170620" y="3423371"/>
              <a:ext cx="9980" cy="15974"/>
            </a:xfrm>
            <a:custGeom>
              <a:avLst/>
              <a:gdLst/>
              <a:ahLst/>
              <a:cxnLst/>
              <a:rect l="l" t="t" r="r" b="b"/>
              <a:pathLst>
                <a:path w="323" h="517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9" name="Google Shape;20799;p42"/>
            <p:cNvSpPr/>
            <p:nvPr/>
          </p:nvSpPr>
          <p:spPr>
            <a:xfrm>
              <a:off x="4170620" y="3503241"/>
              <a:ext cx="9980" cy="16005"/>
            </a:xfrm>
            <a:custGeom>
              <a:avLst/>
              <a:gdLst/>
              <a:ahLst/>
              <a:cxnLst/>
              <a:rect l="l" t="t" r="r" b="b"/>
              <a:pathLst>
                <a:path w="323" h="518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0" name="Google Shape;20800;p42"/>
            <p:cNvSpPr/>
            <p:nvPr/>
          </p:nvSpPr>
          <p:spPr>
            <a:xfrm>
              <a:off x="4207913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1" name="Google Shape;20801;p42"/>
            <p:cNvSpPr/>
            <p:nvPr/>
          </p:nvSpPr>
          <p:spPr>
            <a:xfrm>
              <a:off x="4127981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2" name="Google Shape;20802;p42"/>
            <p:cNvSpPr/>
            <p:nvPr/>
          </p:nvSpPr>
          <p:spPr>
            <a:xfrm>
              <a:off x="4194998" y="3490326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29" y="1"/>
                  </a:moveTo>
                  <a:lnTo>
                    <a:pt x="0" y="229"/>
                  </a:lnTo>
                  <a:lnTo>
                    <a:pt x="305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3" name="Google Shape;20803;p42"/>
            <p:cNvSpPr/>
            <p:nvPr/>
          </p:nvSpPr>
          <p:spPr>
            <a:xfrm>
              <a:off x="4140433" y="3435761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29" y="1"/>
                  </a:moveTo>
                  <a:lnTo>
                    <a:pt x="0" y="230"/>
                  </a:lnTo>
                  <a:lnTo>
                    <a:pt x="303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4" name="Google Shape;20804;p42"/>
            <p:cNvSpPr/>
            <p:nvPr/>
          </p:nvSpPr>
          <p:spPr>
            <a:xfrm>
              <a:off x="4140433" y="3490326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303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2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5" name="Google Shape;20805;p42"/>
            <p:cNvSpPr/>
            <p:nvPr/>
          </p:nvSpPr>
          <p:spPr>
            <a:xfrm>
              <a:off x="4194998" y="3435761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305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3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6" name="Google Shape;20806;p42"/>
            <p:cNvSpPr/>
            <p:nvPr/>
          </p:nvSpPr>
          <p:spPr>
            <a:xfrm>
              <a:off x="4149239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7" name="Google Shape;20807;p42"/>
            <p:cNvSpPr/>
            <p:nvPr/>
          </p:nvSpPr>
          <p:spPr>
            <a:xfrm>
              <a:off x="4170620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8" name="Google Shape;20808;p42"/>
            <p:cNvSpPr/>
            <p:nvPr/>
          </p:nvSpPr>
          <p:spPr>
            <a:xfrm>
              <a:off x="4191908" y="3535899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9" name="Google Shape;20809;p42"/>
            <p:cNvSpPr/>
            <p:nvPr/>
          </p:nvSpPr>
          <p:spPr>
            <a:xfrm>
              <a:off x="4266526" y="3343501"/>
              <a:ext cx="63309" cy="95844"/>
            </a:xfrm>
            <a:custGeom>
              <a:avLst/>
              <a:gdLst/>
              <a:ahLst/>
              <a:cxnLst/>
              <a:rect l="l" t="t" r="r" b="b"/>
              <a:pathLst>
                <a:path w="2049" h="3102" extrusionOk="0">
                  <a:moveTo>
                    <a:pt x="1312" y="1894"/>
                  </a:moveTo>
                  <a:lnTo>
                    <a:pt x="1677" y="2260"/>
                  </a:lnTo>
                  <a:lnTo>
                    <a:pt x="391" y="2260"/>
                  </a:lnTo>
                  <a:lnTo>
                    <a:pt x="756" y="1894"/>
                  </a:lnTo>
                  <a:close/>
                  <a:moveTo>
                    <a:pt x="1351" y="2586"/>
                  </a:moveTo>
                  <a:cubicBezTo>
                    <a:pt x="1291" y="2692"/>
                    <a:pt x="1174" y="2778"/>
                    <a:pt x="1036" y="2778"/>
                  </a:cubicBezTo>
                  <a:cubicBezTo>
                    <a:pt x="899" y="2778"/>
                    <a:pt x="778" y="2692"/>
                    <a:pt x="720" y="2586"/>
                  </a:cubicBezTo>
                  <a:close/>
                  <a:moveTo>
                    <a:pt x="864" y="0"/>
                  </a:moveTo>
                  <a:lnTo>
                    <a:pt x="864" y="1574"/>
                  </a:lnTo>
                  <a:lnTo>
                    <a:pt x="625" y="1574"/>
                  </a:lnTo>
                  <a:lnTo>
                    <a:pt x="0" y="2174"/>
                  </a:lnTo>
                  <a:lnTo>
                    <a:pt x="0" y="2586"/>
                  </a:lnTo>
                  <a:lnTo>
                    <a:pt x="375" y="2586"/>
                  </a:lnTo>
                  <a:cubicBezTo>
                    <a:pt x="448" y="2864"/>
                    <a:pt x="714" y="3102"/>
                    <a:pt x="1036" y="3102"/>
                  </a:cubicBezTo>
                  <a:cubicBezTo>
                    <a:pt x="1355" y="3102"/>
                    <a:pt x="1623" y="2864"/>
                    <a:pt x="1695" y="2586"/>
                  </a:cubicBezTo>
                  <a:lnTo>
                    <a:pt x="2048" y="2586"/>
                  </a:lnTo>
                  <a:lnTo>
                    <a:pt x="2048" y="2174"/>
                  </a:lnTo>
                  <a:lnTo>
                    <a:pt x="1449" y="1574"/>
                  </a:lnTo>
                  <a:lnTo>
                    <a:pt x="1186" y="1574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10" name="Google Shape;20810;p42"/>
          <p:cNvGrpSpPr/>
          <p:nvPr/>
        </p:nvGrpSpPr>
        <p:grpSpPr>
          <a:xfrm>
            <a:off x="2498642" y="2362589"/>
            <a:ext cx="401448" cy="401448"/>
            <a:chOff x="197125" y="3524974"/>
            <a:chExt cx="634500" cy="634500"/>
          </a:xfrm>
        </p:grpSpPr>
        <p:sp>
          <p:nvSpPr>
            <p:cNvPr id="20811" name="Google Shape;20811;p42"/>
            <p:cNvSpPr/>
            <p:nvPr/>
          </p:nvSpPr>
          <p:spPr>
            <a:xfrm>
              <a:off x="197125" y="3524974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12" name="Google Shape;20812;p42"/>
            <p:cNvGrpSpPr/>
            <p:nvPr/>
          </p:nvGrpSpPr>
          <p:grpSpPr>
            <a:xfrm>
              <a:off x="313637" y="3641512"/>
              <a:ext cx="401465" cy="401392"/>
              <a:chOff x="4797994" y="3338433"/>
              <a:chExt cx="340398" cy="340336"/>
            </a:xfrm>
          </p:grpSpPr>
          <p:sp>
            <p:nvSpPr>
              <p:cNvPr id="20813" name="Google Shape;20813;p42"/>
              <p:cNvSpPr/>
              <p:nvPr/>
            </p:nvSpPr>
            <p:spPr>
              <a:xfrm>
                <a:off x="4840478" y="3338433"/>
                <a:ext cx="255831" cy="175220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5671" extrusionOk="0">
                    <a:moveTo>
                      <a:pt x="5820" y="1703"/>
                    </a:moveTo>
                    <a:lnTo>
                      <a:pt x="5108" y="2416"/>
                    </a:lnTo>
                    <a:lnTo>
                      <a:pt x="4638" y="2416"/>
                    </a:lnTo>
                    <a:lnTo>
                      <a:pt x="4638" y="2071"/>
                    </a:lnTo>
                    <a:lnTo>
                      <a:pt x="3624" y="2071"/>
                    </a:lnTo>
                    <a:lnTo>
                      <a:pt x="3624" y="2416"/>
                    </a:lnTo>
                    <a:lnTo>
                      <a:pt x="3175" y="2416"/>
                    </a:lnTo>
                    <a:lnTo>
                      <a:pt x="2462" y="1703"/>
                    </a:lnTo>
                    <a:close/>
                    <a:moveTo>
                      <a:pt x="4312" y="2393"/>
                    </a:moveTo>
                    <a:lnTo>
                      <a:pt x="4312" y="2932"/>
                    </a:lnTo>
                    <a:lnTo>
                      <a:pt x="3946" y="2932"/>
                    </a:lnTo>
                    <a:lnTo>
                      <a:pt x="3946" y="2393"/>
                    </a:lnTo>
                    <a:close/>
                    <a:moveTo>
                      <a:pt x="4486" y="3254"/>
                    </a:moveTo>
                    <a:lnTo>
                      <a:pt x="4486" y="3966"/>
                    </a:lnTo>
                    <a:lnTo>
                      <a:pt x="3774" y="3966"/>
                    </a:lnTo>
                    <a:lnTo>
                      <a:pt x="3774" y="3254"/>
                    </a:lnTo>
                    <a:close/>
                    <a:moveTo>
                      <a:pt x="1" y="1"/>
                    </a:moveTo>
                    <a:lnTo>
                      <a:pt x="1" y="324"/>
                    </a:lnTo>
                    <a:lnTo>
                      <a:pt x="517" y="324"/>
                    </a:lnTo>
                    <a:lnTo>
                      <a:pt x="517" y="1703"/>
                    </a:lnTo>
                    <a:lnTo>
                      <a:pt x="2004" y="1703"/>
                    </a:lnTo>
                    <a:lnTo>
                      <a:pt x="3039" y="2738"/>
                    </a:lnTo>
                    <a:lnTo>
                      <a:pt x="3624" y="2738"/>
                    </a:lnTo>
                    <a:lnTo>
                      <a:pt x="3624" y="2932"/>
                    </a:lnTo>
                    <a:lnTo>
                      <a:pt x="3452" y="2932"/>
                    </a:lnTo>
                    <a:lnTo>
                      <a:pt x="3452" y="3545"/>
                    </a:lnTo>
                    <a:cubicBezTo>
                      <a:pt x="2547" y="3837"/>
                      <a:pt x="1911" y="4694"/>
                      <a:pt x="1911" y="5670"/>
                    </a:cubicBezTo>
                    <a:lnTo>
                      <a:pt x="2233" y="5670"/>
                    </a:lnTo>
                    <a:cubicBezTo>
                      <a:pt x="2233" y="4870"/>
                      <a:pt x="2739" y="4164"/>
                      <a:pt x="3452" y="3887"/>
                    </a:cubicBezTo>
                    <a:lnTo>
                      <a:pt x="3452" y="4292"/>
                    </a:lnTo>
                    <a:lnTo>
                      <a:pt x="4810" y="4292"/>
                    </a:lnTo>
                    <a:lnTo>
                      <a:pt x="4810" y="3887"/>
                    </a:lnTo>
                    <a:cubicBezTo>
                      <a:pt x="5543" y="4164"/>
                      <a:pt x="6049" y="4870"/>
                      <a:pt x="6049" y="5670"/>
                    </a:cubicBezTo>
                    <a:lnTo>
                      <a:pt x="6371" y="5670"/>
                    </a:lnTo>
                    <a:cubicBezTo>
                      <a:pt x="6371" y="4694"/>
                      <a:pt x="5734" y="3837"/>
                      <a:pt x="4810" y="3545"/>
                    </a:cubicBezTo>
                    <a:lnTo>
                      <a:pt x="4810" y="2932"/>
                    </a:lnTo>
                    <a:lnTo>
                      <a:pt x="4638" y="2932"/>
                    </a:lnTo>
                    <a:lnTo>
                      <a:pt x="4638" y="2738"/>
                    </a:lnTo>
                    <a:lnTo>
                      <a:pt x="5244" y="2738"/>
                    </a:lnTo>
                    <a:lnTo>
                      <a:pt x="6278" y="1703"/>
                    </a:lnTo>
                    <a:lnTo>
                      <a:pt x="7741" y="1703"/>
                    </a:lnTo>
                    <a:lnTo>
                      <a:pt x="7741" y="324"/>
                    </a:lnTo>
                    <a:lnTo>
                      <a:pt x="8280" y="324"/>
                    </a:lnTo>
                    <a:lnTo>
                      <a:pt x="8280" y="1"/>
                    </a:lnTo>
                    <a:lnTo>
                      <a:pt x="2070" y="1"/>
                    </a:lnTo>
                    <a:lnTo>
                      <a:pt x="2070" y="324"/>
                    </a:lnTo>
                    <a:lnTo>
                      <a:pt x="7418" y="324"/>
                    </a:lnTo>
                    <a:lnTo>
                      <a:pt x="7418" y="1381"/>
                    </a:lnTo>
                    <a:lnTo>
                      <a:pt x="843" y="1381"/>
                    </a:lnTo>
                    <a:lnTo>
                      <a:pt x="843" y="324"/>
                    </a:lnTo>
                    <a:lnTo>
                      <a:pt x="1726" y="324"/>
                    </a:lnTo>
                    <a:lnTo>
                      <a:pt x="17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4" name="Google Shape;20814;p42"/>
              <p:cNvSpPr/>
              <p:nvPr/>
            </p:nvSpPr>
            <p:spPr>
              <a:xfrm>
                <a:off x="4883147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5" name="Google Shape;20815;p42"/>
              <p:cNvSpPr/>
              <p:nvPr/>
            </p:nvSpPr>
            <p:spPr>
              <a:xfrm>
                <a:off x="490984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6" name="Google Shape;20816;p42"/>
              <p:cNvSpPr/>
              <p:nvPr/>
            </p:nvSpPr>
            <p:spPr>
              <a:xfrm>
                <a:off x="4936476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7" name="Google Shape;20817;p42"/>
              <p:cNvSpPr/>
              <p:nvPr/>
            </p:nvSpPr>
            <p:spPr>
              <a:xfrm>
                <a:off x="4963079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4" y="324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8" name="Google Shape;20818;p42"/>
              <p:cNvSpPr/>
              <p:nvPr/>
            </p:nvSpPr>
            <p:spPr>
              <a:xfrm>
                <a:off x="498971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9" name="Google Shape;20819;p42"/>
              <p:cNvSpPr/>
              <p:nvPr/>
            </p:nvSpPr>
            <p:spPr>
              <a:xfrm>
                <a:off x="5016346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0" name="Google Shape;20820;p42"/>
              <p:cNvSpPr/>
              <p:nvPr/>
            </p:nvSpPr>
            <p:spPr>
              <a:xfrm>
                <a:off x="5043042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1" name="Google Shape;20821;p42"/>
              <p:cNvSpPr/>
              <p:nvPr/>
            </p:nvSpPr>
            <p:spPr>
              <a:xfrm>
                <a:off x="4797994" y="3513931"/>
                <a:ext cx="340398" cy="164838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5335" extrusionOk="0">
                    <a:moveTo>
                      <a:pt x="8794" y="342"/>
                    </a:moveTo>
                    <a:lnTo>
                      <a:pt x="8794" y="873"/>
                    </a:lnTo>
                    <a:lnTo>
                      <a:pt x="8285" y="873"/>
                    </a:lnTo>
                    <a:cubicBezTo>
                      <a:pt x="8345" y="615"/>
                      <a:pt x="8555" y="403"/>
                      <a:pt x="8794" y="342"/>
                    </a:cubicBezTo>
                    <a:close/>
                    <a:moveTo>
                      <a:pt x="1894" y="343"/>
                    </a:moveTo>
                    <a:lnTo>
                      <a:pt x="1894" y="875"/>
                    </a:lnTo>
                    <a:lnTo>
                      <a:pt x="1385" y="875"/>
                    </a:lnTo>
                    <a:cubicBezTo>
                      <a:pt x="1446" y="615"/>
                      <a:pt x="1658" y="403"/>
                      <a:pt x="1894" y="343"/>
                    </a:cubicBezTo>
                    <a:close/>
                    <a:moveTo>
                      <a:pt x="2219" y="343"/>
                    </a:moveTo>
                    <a:cubicBezTo>
                      <a:pt x="2477" y="403"/>
                      <a:pt x="2687" y="615"/>
                      <a:pt x="2751" y="875"/>
                    </a:cubicBezTo>
                    <a:lnTo>
                      <a:pt x="2219" y="875"/>
                    </a:lnTo>
                    <a:lnTo>
                      <a:pt x="2219" y="343"/>
                    </a:lnTo>
                    <a:close/>
                    <a:moveTo>
                      <a:pt x="5343" y="343"/>
                    </a:moveTo>
                    <a:lnTo>
                      <a:pt x="5343" y="875"/>
                    </a:lnTo>
                    <a:lnTo>
                      <a:pt x="4834" y="875"/>
                    </a:lnTo>
                    <a:cubicBezTo>
                      <a:pt x="4896" y="615"/>
                      <a:pt x="5106" y="403"/>
                      <a:pt x="5343" y="343"/>
                    </a:cubicBezTo>
                    <a:close/>
                    <a:moveTo>
                      <a:pt x="5669" y="343"/>
                    </a:moveTo>
                    <a:cubicBezTo>
                      <a:pt x="5927" y="403"/>
                      <a:pt x="6137" y="615"/>
                      <a:pt x="6199" y="875"/>
                    </a:cubicBezTo>
                    <a:lnTo>
                      <a:pt x="5669" y="875"/>
                    </a:lnTo>
                    <a:lnTo>
                      <a:pt x="5669" y="343"/>
                    </a:lnTo>
                    <a:close/>
                    <a:moveTo>
                      <a:pt x="9116" y="343"/>
                    </a:moveTo>
                    <a:cubicBezTo>
                      <a:pt x="9374" y="403"/>
                      <a:pt x="9586" y="615"/>
                      <a:pt x="9648" y="875"/>
                    </a:cubicBezTo>
                    <a:lnTo>
                      <a:pt x="9116" y="875"/>
                    </a:lnTo>
                    <a:lnTo>
                      <a:pt x="9116" y="343"/>
                    </a:lnTo>
                    <a:close/>
                    <a:moveTo>
                      <a:pt x="1894" y="1197"/>
                    </a:moveTo>
                    <a:lnTo>
                      <a:pt x="1894" y="1736"/>
                    </a:lnTo>
                    <a:lnTo>
                      <a:pt x="1357" y="1736"/>
                    </a:lnTo>
                    <a:lnTo>
                      <a:pt x="1357" y="1197"/>
                    </a:lnTo>
                    <a:close/>
                    <a:moveTo>
                      <a:pt x="2756" y="1197"/>
                    </a:moveTo>
                    <a:lnTo>
                      <a:pt x="2756" y="1736"/>
                    </a:lnTo>
                    <a:lnTo>
                      <a:pt x="2219" y="1736"/>
                    </a:lnTo>
                    <a:lnTo>
                      <a:pt x="2219" y="1197"/>
                    </a:lnTo>
                    <a:close/>
                    <a:moveTo>
                      <a:pt x="5343" y="1197"/>
                    </a:moveTo>
                    <a:lnTo>
                      <a:pt x="5343" y="1736"/>
                    </a:lnTo>
                    <a:lnTo>
                      <a:pt x="4805" y="1736"/>
                    </a:lnTo>
                    <a:lnTo>
                      <a:pt x="4805" y="1197"/>
                    </a:lnTo>
                    <a:close/>
                    <a:moveTo>
                      <a:pt x="6206" y="1197"/>
                    </a:moveTo>
                    <a:lnTo>
                      <a:pt x="6206" y="1736"/>
                    </a:lnTo>
                    <a:lnTo>
                      <a:pt x="5669" y="1736"/>
                    </a:lnTo>
                    <a:lnTo>
                      <a:pt x="5669" y="1197"/>
                    </a:lnTo>
                    <a:close/>
                    <a:moveTo>
                      <a:pt x="8794" y="1197"/>
                    </a:moveTo>
                    <a:lnTo>
                      <a:pt x="8794" y="1736"/>
                    </a:lnTo>
                    <a:lnTo>
                      <a:pt x="8255" y="1736"/>
                    </a:lnTo>
                    <a:lnTo>
                      <a:pt x="8255" y="1197"/>
                    </a:lnTo>
                    <a:close/>
                    <a:moveTo>
                      <a:pt x="9655" y="1197"/>
                    </a:moveTo>
                    <a:lnTo>
                      <a:pt x="9655" y="1736"/>
                    </a:lnTo>
                    <a:lnTo>
                      <a:pt x="9116" y="1736"/>
                    </a:lnTo>
                    <a:lnTo>
                      <a:pt x="9116" y="1197"/>
                    </a:lnTo>
                    <a:close/>
                    <a:moveTo>
                      <a:pt x="2756" y="2058"/>
                    </a:moveTo>
                    <a:lnTo>
                      <a:pt x="2756" y="2226"/>
                    </a:lnTo>
                    <a:cubicBezTo>
                      <a:pt x="2564" y="2329"/>
                      <a:pt x="2369" y="2481"/>
                      <a:pt x="2219" y="2667"/>
                    </a:cubicBezTo>
                    <a:lnTo>
                      <a:pt x="2219" y="2058"/>
                    </a:lnTo>
                    <a:close/>
                    <a:moveTo>
                      <a:pt x="6206" y="2058"/>
                    </a:moveTo>
                    <a:lnTo>
                      <a:pt x="6206" y="2226"/>
                    </a:lnTo>
                    <a:cubicBezTo>
                      <a:pt x="6013" y="2329"/>
                      <a:pt x="5818" y="2481"/>
                      <a:pt x="5669" y="2667"/>
                    </a:cubicBezTo>
                    <a:lnTo>
                      <a:pt x="5669" y="2058"/>
                    </a:lnTo>
                    <a:close/>
                    <a:moveTo>
                      <a:pt x="8794" y="2058"/>
                    </a:moveTo>
                    <a:lnTo>
                      <a:pt x="8794" y="2667"/>
                    </a:lnTo>
                    <a:cubicBezTo>
                      <a:pt x="8665" y="2481"/>
                      <a:pt x="8471" y="2331"/>
                      <a:pt x="8255" y="2226"/>
                    </a:cubicBezTo>
                    <a:lnTo>
                      <a:pt x="8255" y="2058"/>
                    </a:lnTo>
                    <a:close/>
                    <a:moveTo>
                      <a:pt x="9655" y="2058"/>
                    </a:moveTo>
                    <a:lnTo>
                      <a:pt x="9655" y="2226"/>
                    </a:lnTo>
                    <a:cubicBezTo>
                      <a:pt x="9460" y="2329"/>
                      <a:pt x="9268" y="2481"/>
                      <a:pt x="9116" y="2667"/>
                    </a:cubicBezTo>
                    <a:lnTo>
                      <a:pt x="9116" y="2058"/>
                    </a:lnTo>
                    <a:close/>
                    <a:moveTo>
                      <a:pt x="1894" y="2061"/>
                    </a:moveTo>
                    <a:lnTo>
                      <a:pt x="1894" y="2669"/>
                    </a:lnTo>
                    <a:cubicBezTo>
                      <a:pt x="1765" y="2484"/>
                      <a:pt x="1572" y="2331"/>
                      <a:pt x="1357" y="2228"/>
                    </a:cubicBezTo>
                    <a:lnTo>
                      <a:pt x="1357" y="2061"/>
                    </a:lnTo>
                    <a:close/>
                    <a:moveTo>
                      <a:pt x="5343" y="2061"/>
                    </a:moveTo>
                    <a:lnTo>
                      <a:pt x="5343" y="2669"/>
                    </a:lnTo>
                    <a:cubicBezTo>
                      <a:pt x="5214" y="2484"/>
                      <a:pt x="5020" y="2331"/>
                      <a:pt x="4805" y="2228"/>
                    </a:cubicBezTo>
                    <a:lnTo>
                      <a:pt x="4805" y="2061"/>
                    </a:lnTo>
                    <a:close/>
                    <a:moveTo>
                      <a:pt x="861" y="2405"/>
                    </a:moveTo>
                    <a:lnTo>
                      <a:pt x="861" y="2405"/>
                    </a:lnTo>
                    <a:cubicBezTo>
                      <a:pt x="1395" y="2483"/>
                      <a:pt x="1817" y="2904"/>
                      <a:pt x="1892" y="3434"/>
                    </a:cubicBezTo>
                    <a:cubicBezTo>
                      <a:pt x="1360" y="3360"/>
                      <a:pt x="939" y="2939"/>
                      <a:pt x="861" y="2405"/>
                    </a:cubicBezTo>
                    <a:close/>
                    <a:moveTo>
                      <a:pt x="3273" y="2405"/>
                    </a:moveTo>
                    <a:cubicBezTo>
                      <a:pt x="3195" y="2939"/>
                      <a:pt x="2774" y="3360"/>
                      <a:pt x="2243" y="3434"/>
                    </a:cubicBezTo>
                    <a:cubicBezTo>
                      <a:pt x="2317" y="2904"/>
                      <a:pt x="2739" y="2481"/>
                      <a:pt x="3273" y="2405"/>
                    </a:cubicBezTo>
                    <a:close/>
                    <a:moveTo>
                      <a:pt x="4311" y="2405"/>
                    </a:moveTo>
                    <a:lnTo>
                      <a:pt x="4311" y="2405"/>
                    </a:lnTo>
                    <a:cubicBezTo>
                      <a:pt x="4844" y="2483"/>
                      <a:pt x="5266" y="2904"/>
                      <a:pt x="5342" y="3434"/>
                    </a:cubicBezTo>
                    <a:cubicBezTo>
                      <a:pt x="4810" y="3360"/>
                      <a:pt x="4388" y="2939"/>
                      <a:pt x="4311" y="2405"/>
                    </a:cubicBezTo>
                    <a:close/>
                    <a:moveTo>
                      <a:pt x="6722" y="2405"/>
                    </a:moveTo>
                    <a:lnTo>
                      <a:pt x="6722" y="2405"/>
                    </a:lnTo>
                    <a:cubicBezTo>
                      <a:pt x="6644" y="2939"/>
                      <a:pt x="6223" y="3360"/>
                      <a:pt x="5691" y="3434"/>
                    </a:cubicBezTo>
                    <a:cubicBezTo>
                      <a:pt x="5767" y="2904"/>
                      <a:pt x="6188" y="2481"/>
                      <a:pt x="6722" y="2405"/>
                    </a:cubicBezTo>
                    <a:close/>
                    <a:moveTo>
                      <a:pt x="7760" y="2405"/>
                    </a:moveTo>
                    <a:cubicBezTo>
                      <a:pt x="8293" y="2483"/>
                      <a:pt x="8715" y="2904"/>
                      <a:pt x="8789" y="3434"/>
                    </a:cubicBezTo>
                    <a:cubicBezTo>
                      <a:pt x="8259" y="3360"/>
                      <a:pt x="7837" y="2939"/>
                      <a:pt x="7760" y="2405"/>
                    </a:cubicBezTo>
                    <a:close/>
                    <a:moveTo>
                      <a:pt x="10171" y="2405"/>
                    </a:moveTo>
                    <a:cubicBezTo>
                      <a:pt x="10094" y="2939"/>
                      <a:pt x="9672" y="3360"/>
                      <a:pt x="9140" y="3434"/>
                    </a:cubicBezTo>
                    <a:cubicBezTo>
                      <a:pt x="9216" y="2904"/>
                      <a:pt x="9639" y="2481"/>
                      <a:pt x="10171" y="2405"/>
                    </a:cubicBezTo>
                    <a:close/>
                    <a:moveTo>
                      <a:pt x="2059" y="1"/>
                    </a:moveTo>
                    <a:cubicBezTo>
                      <a:pt x="1496" y="1"/>
                      <a:pt x="1035" y="462"/>
                      <a:pt x="1035" y="1025"/>
                    </a:cubicBezTo>
                    <a:lnTo>
                      <a:pt x="1035" y="2113"/>
                    </a:lnTo>
                    <a:cubicBezTo>
                      <a:pt x="928" y="2083"/>
                      <a:pt x="815" y="2082"/>
                      <a:pt x="691" y="2082"/>
                    </a:cubicBezTo>
                    <a:lnTo>
                      <a:pt x="519" y="2082"/>
                    </a:lnTo>
                    <a:lnTo>
                      <a:pt x="519" y="2233"/>
                    </a:lnTo>
                    <a:cubicBezTo>
                      <a:pt x="519" y="3028"/>
                      <a:pt x="1145" y="3684"/>
                      <a:pt x="1899" y="3765"/>
                    </a:cubicBezTo>
                    <a:lnTo>
                      <a:pt x="1899" y="4321"/>
                    </a:lnTo>
                    <a:lnTo>
                      <a:pt x="1" y="4321"/>
                    </a:lnTo>
                    <a:lnTo>
                      <a:pt x="1" y="5335"/>
                    </a:lnTo>
                    <a:lnTo>
                      <a:pt x="11016" y="5335"/>
                    </a:lnTo>
                    <a:lnTo>
                      <a:pt x="11016" y="4321"/>
                    </a:lnTo>
                    <a:lnTo>
                      <a:pt x="9116" y="4321"/>
                    </a:lnTo>
                    <a:lnTo>
                      <a:pt x="9116" y="3765"/>
                    </a:lnTo>
                    <a:cubicBezTo>
                      <a:pt x="9894" y="3682"/>
                      <a:pt x="10496" y="3027"/>
                      <a:pt x="10496" y="2233"/>
                    </a:cubicBezTo>
                    <a:lnTo>
                      <a:pt x="10496" y="2082"/>
                    </a:lnTo>
                    <a:lnTo>
                      <a:pt x="10345" y="2082"/>
                    </a:lnTo>
                    <a:cubicBezTo>
                      <a:pt x="10223" y="2082"/>
                      <a:pt x="10109" y="2087"/>
                      <a:pt x="9980" y="2113"/>
                    </a:cubicBezTo>
                    <a:lnTo>
                      <a:pt x="9980" y="1025"/>
                    </a:lnTo>
                    <a:cubicBezTo>
                      <a:pt x="9980" y="462"/>
                      <a:pt x="9519" y="1"/>
                      <a:pt x="8956" y="1"/>
                    </a:cubicBezTo>
                    <a:cubicBezTo>
                      <a:pt x="8391" y="1"/>
                      <a:pt x="7932" y="462"/>
                      <a:pt x="7932" y="1025"/>
                    </a:cubicBezTo>
                    <a:lnTo>
                      <a:pt x="7932" y="2113"/>
                    </a:lnTo>
                    <a:cubicBezTo>
                      <a:pt x="7823" y="2083"/>
                      <a:pt x="7710" y="2082"/>
                      <a:pt x="7588" y="2082"/>
                    </a:cubicBezTo>
                    <a:lnTo>
                      <a:pt x="7416" y="2082"/>
                    </a:lnTo>
                    <a:lnTo>
                      <a:pt x="7416" y="2233"/>
                    </a:lnTo>
                    <a:cubicBezTo>
                      <a:pt x="7416" y="3028"/>
                      <a:pt x="8040" y="3684"/>
                      <a:pt x="8794" y="3765"/>
                    </a:cubicBezTo>
                    <a:lnTo>
                      <a:pt x="8794" y="4321"/>
                    </a:lnTo>
                    <a:lnTo>
                      <a:pt x="7416" y="4321"/>
                    </a:lnTo>
                    <a:lnTo>
                      <a:pt x="7416" y="4644"/>
                    </a:lnTo>
                    <a:lnTo>
                      <a:pt x="10691" y="4644"/>
                    </a:lnTo>
                    <a:lnTo>
                      <a:pt x="10691" y="5009"/>
                    </a:lnTo>
                    <a:lnTo>
                      <a:pt x="324" y="5009"/>
                    </a:lnTo>
                    <a:lnTo>
                      <a:pt x="324" y="4644"/>
                    </a:lnTo>
                    <a:lnTo>
                      <a:pt x="7071" y="4644"/>
                    </a:lnTo>
                    <a:lnTo>
                      <a:pt x="7071" y="4321"/>
                    </a:lnTo>
                    <a:lnTo>
                      <a:pt x="5670" y="4321"/>
                    </a:lnTo>
                    <a:lnTo>
                      <a:pt x="5670" y="3765"/>
                    </a:lnTo>
                    <a:cubicBezTo>
                      <a:pt x="6447" y="3682"/>
                      <a:pt x="7049" y="3027"/>
                      <a:pt x="7049" y="2233"/>
                    </a:cubicBezTo>
                    <a:lnTo>
                      <a:pt x="7049" y="2082"/>
                    </a:lnTo>
                    <a:lnTo>
                      <a:pt x="6899" y="2082"/>
                    </a:lnTo>
                    <a:cubicBezTo>
                      <a:pt x="6775" y="2082"/>
                      <a:pt x="6662" y="2087"/>
                      <a:pt x="6533" y="2113"/>
                    </a:cubicBezTo>
                    <a:lnTo>
                      <a:pt x="6533" y="1025"/>
                    </a:lnTo>
                    <a:cubicBezTo>
                      <a:pt x="6533" y="462"/>
                      <a:pt x="6073" y="1"/>
                      <a:pt x="5508" y="1"/>
                    </a:cubicBezTo>
                    <a:cubicBezTo>
                      <a:pt x="4946" y="1"/>
                      <a:pt x="4484" y="462"/>
                      <a:pt x="4484" y="1025"/>
                    </a:cubicBezTo>
                    <a:lnTo>
                      <a:pt x="4484" y="2113"/>
                    </a:lnTo>
                    <a:cubicBezTo>
                      <a:pt x="4378" y="2083"/>
                      <a:pt x="4262" y="2082"/>
                      <a:pt x="4140" y="2082"/>
                    </a:cubicBezTo>
                    <a:lnTo>
                      <a:pt x="3968" y="2082"/>
                    </a:lnTo>
                    <a:lnTo>
                      <a:pt x="3968" y="2233"/>
                    </a:lnTo>
                    <a:cubicBezTo>
                      <a:pt x="3968" y="3028"/>
                      <a:pt x="4595" y="3684"/>
                      <a:pt x="5347" y="3765"/>
                    </a:cubicBezTo>
                    <a:lnTo>
                      <a:pt x="5347" y="4321"/>
                    </a:lnTo>
                    <a:lnTo>
                      <a:pt x="2221" y="4321"/>
                    </a:lnTo>
                    <a:lnTo>
                      <a:pt x="2221" y="3765"/>
                    </a:lnTo>
                    <a:cubicBezTo>
                      <a:pt x="2997" y="3682"/>
                      <a:pt x="3600" y="3027"/>
                      <a:pt x="3600" y="2233"/>
                    </a:cubicBezTo>
                    <a:lnTo>
                      <a:pt x="3600" y="2082"/>
                    </a:lnTo>
                    <a:lnTo>
                      <a:pt x="3450" y="2082"/>
                    </a:lnTo>
                    <a:cubicBezTo>
                      <a:pt x="3328" y="2082"/>
                      <a:pt x="3212" y="2087"/>
                      <a:pt x="3083" y="2113"/>
                    </a:cubicBezTo>
                    <a:lnTo>
                      <a:pt x="3083" y="1025"/>
                    </a:lnTo>
                    <a:cubicBezTo>
                      <a:pt x="3083" y="462"/>
                      <a:pt x="2624" y="1"/>
                      <a:pt x="20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22" name="Google Shape;20822;p42"/>
          <p:cNvGrpSpPr/>
          <p:nvPr/>
        </p:nvGrpSpPr>
        <p:grpSpPr>
          <a:xfrm>
            <a:off x="1210042" y="2465779"/>
            <a:ext cx="401448" cy="401448"/>
            <a:chOff x="197125" y="1734299"/>
            <a:chExt cx="634500" cy="634500"/>
          </a:xfrm>
        </p:grpSpPr>
        <p:sp>
          <p:nvSpPr>
            <p:cNvPr id="20823" name="Google Shape;20823;p42"/>
            <p:cNvSpPr/>
            <p:nvPr/>
          </p:nvSpPr>
          <p:spPr>
            <a:xfrm>
              <a:off x="197125" y="1734299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24" name="Google Shape;20824;p42"/>
            <p:cNvGrpSpPr/>
            <p:nvPr/>
          </p:nvGrpSpPr>
          <p:grpSpPr>
            <a:xfrm>
              <a:off x="313665" y="1884489"/>
              <a:ext cx="401429" cy="389658"/>
              <a:chOff x="4005411" y="3343501"/>
              <a:chExt cx="340367" cy="330387"/>
            </a:xfrm>
          </p:grpSpPr>
          <p:sp>
            <p:nvSpPr>
              <p:cNvPr id="20825" name="Google Shape;20825;p42"/>
              <p:cNvSpPr/>
              <p:nvPr/>
            </p:nvSpPr>
            <p:spPr>
              <a:xfrm>
                <a:off x="4021509" y="3343501"/>
                <a:ext cx="63154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02" extrusionOk="0">
                    <a:moveTo>
                      <a:pt x="1309" y="1894"/>
                    </a:moveTo>
                    <a:lnTo>
                      <a:pt x="1674" y="2260"/>
                    </a:lnTo>
                    <a:lnTo>
                      <a:pt x="386" y="2260"/>
                    </a:lnTo>
                    <a:lnTo>
                      <a:pt x="753" y="1894"/>
                    </a:lnTo>
                    <a:close/>
                    <a:moveTo>
                      <a:pt x="1347" y="2586"/>
                    </a:moveTo>
                    <a:cubicBezTo>
                      <a:pt x="1290" y="2692"/>
                      <a:pt x="1169" y="2778"/>
                      <a:pt x="1032" y="2778"/>
                    </a:cubicBezTo>
                    <a:cubicBezTo>
                      <a:pt x="894" y="2778"/>
                      <a:pt x="773" y="2692"/>
                      <a:pt x="715" y="2586"/>
                    </a:cubicBezTo>
                    <a:close/>
                    <a:moveTo>
                      <a:pt x="861" y="0"/>
                    </a:moveTo>
                    <a:lnTo>
                      <a:pt x="861" y="1574"/>
                    </a:lnTo>
                    <a:lnTo>
                      <a:pt x="622" y="1574"/>
                    </a:lnTo>
                    <a:lnTo>
                      <a:pt x="1" y="2174"/>
                    </a:lnTo>
                    <a:lnTo>
                      <a:pt x="1" y="2586"/>
                    </a:lnTo>
                    <a:lnTo>
                      <a:pt x="374" y="2586"/>
                    </a:lnTo>
                    <a:cubicBezTo>
                      <a:pt x="446" y="2864"/>
                      <a:pt x="713" y="3102"/>
                      <a:pt x="1032" y="3102"/>
                    </a:cubicBezTo>
                    <a:cubicBezTo>
                      <a:pt x="1350" y="3102"/>
                      <a:pt x="1619" y="2864"/>
                      <a:pt x="1691" y="2586"/>
                    </a:cubicBezTo>
                    <a:lnTo>
                      <a:pt x="2044" y="2586"/>
                    </a:lnTo>
                    <a:lnTo>
                      <a:pt x="2044" y="2174"/>
                    </a:lnTo>
                    <a:lnTo>
                      <a:pt x="1445" y="1574"/>
                    </a:lnTo>
                    <a:lnTo>
                      <a:pt x="1183" y="1574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6" name="Google Shape;20826;p42"/>
              <p:cNvSpPr/>
              <p:nvPr/>
            </p:nvSpPr>
            <p:spPr>
              <a:xfrm>
                <a:off x="4106662" y="3354778"/>
                <a:ext cx="239116" cy="319109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0328" extrusionOk="0">
                    <a:moveTo>
                      <a:pt x="4138" y="322"/>
                    </a:moveTo>
                    <a:lnTo>
                      <a:pt x="4138" y="1035"/>
                    </a:lnTo>
                    <a:lnTo>
                      <a:pt x="324" y="1035"/>
                    </a:lnTo>
                    <a:lnTo>
                      <a:pt x="324" y="322"/>
                    </a:lnTo>
                    <a:close/>
                    <a:moveTo>
                      <a:pt x="5002" y="4808"/>
                    </a:moveTo>
                    <a:lnTo>
                      <a:pt x="5002" y="4808"/>
                    </a:lnTo>
                    <a:cubicBezTo>
                      <a:pt x="5536" y="4885"/>
                      <a:pt x="5957" y="5307"/>
                      <a:pt x="6033" y="5838"/>
                    </a:cubicBezTo>
                    <a:cubicBezTo>
                      <a:pt x="5501" y="5763"/>
                      <a:pt x="5079" y="5339"/>
                      <a:pt x="5002" y="4808"/>
                    </a:cubicBezTo>
                    <a:close/>
                    <a:moveTo>
                      <a:pt x="7415" y="4808"/>
                    </a:moveTo>
                    <a:cubicBezTo>
                      <a:pt x="7338" y="5341"/>
                      <a:pt x="6916" y="5763"/>
                      <a:pt x="6384" y="5838"/>
                    </a:cubicBezTo>
                    <a:cubicBezTo>
                      <a:pt x="6460" y="5307"/>
                      <a:pt x="6882" y="4883"/>
                      <a:pt x="7415" y="4808"/>
                    </a:cubicBezTo>
                    <a:close/>
                    <a:moveTo>
                      <a:pt x="5002" y="6532"/>
                    </a:moveTo>
                    <a:lnTo>
                      <a:pt x="5002" y="6532"/>
                    </a:lnTo>
                    <a:cubicBezTo>
                      <a:pt x="5536" y="6610"/>
                      <a:pt x="5957" y="7030"/>
                      <a:pt x="6033" y="7561"/>
                    </a:cubicBezTo>
                    <a:cubicBezTo>
                      <a:pt x="5501" y="7487"/>
                      <a:pt x="5079" y="7066"/>
                      <a:pt x="5002" y="6532"/>
                    </a:cubicBezTo>
                    <a:close/>
                    <a:moveTo>
                      <a:pt x="7415" y="6532"/>
                    </a:moveTo>
                    <a:cubicBezTo>
                      <a:pt x="7338" y="7066"/>
                      <a:pt x="6916" y="7486"/>
                      <a:pt x="6384" y="7561"/>
                    </a:cubicBezTo>
                    <a:cubicBezTo>
                      <a:pt x="6460" y="7030"/>
                      <a:pt x="6882" y="6610"/>
                      <a:pt x="7415" y="6532"/>
                    </a:cubicBezTo>
                    <a:close/>
                    <a:moveTo>
                      <a:pt x="7415" y="8257"/>
                    </a:moveTo>
                    <a:cubicBezTo>
                      <a:pt x="7338" y="8790"/>
                      <a:pt x="6916" y="9212"/>
                      <a:pt x="6384" y="9288"/>
                    </a:cubicBezTo>
                    <a:cubicBezTo>
                      <a:pt x="6460" y="8756"/>
                      <a:pt x="6882" y="8334"/>
                      <a:pt x="7415" y="8257"/>
                    </a:cubicBezTo>
                    <a:close/>
                    <a:moveTo>
                      <a:pt x="4131" y="5496"/>
                    </a:moveTo>
                    <a:lnTo>
                      <a:pt x="4131" y="8083"/>
                    </a:lnTo>
                    <a:lnTo>
                      <a:pt x="4455" y="8083"/>
                    </a:lnTo>
                    <a:lnTo>
                      <a:pt x="4455" y="7093"/>
                    </a:lnTo>
                    <a:lnTo>
                      <a:pt x="4820" y="7458"/>
                    </a:lnTo>
                    <a:lnTo>
                      <a:pt x="4820" y="9310"/>
                    </a:lnTo>
                    <a:lnTo>
                      <a:pt x="4138" y="9310"/>
                    </a:lnTo>
                    <a:lnTo>
                      <a:pt x="4138" y="10002"/>
                    </a:lnTo>
                    <a:lnTo>
                      <a:pt x="2391" y="10002"/>
                    </a:lnTo>
                    <a:lnTo>
                      <a:pt x="2391" y="9310"/>
                    </a:lnTo>
                    <a:lnTo>
                      <a:pt x="1701" y="9310"/>
                    </a:lnTo>
                    <a:lnTo>
                      <a:pt x="1701" y="6876"/>
                    </a:lnTo>
                    <a:lnTo>
                      <a:pt x="2066" y="6876"/>
                    </a:lnTo>
                    <a:lnTo>
                      <a:pt x="2066" y="8083"/>
                    </a:lnTo>
                    <a:lnTo>
                      <a:pt x="2389" y="8083"/>
                    </a:lnTo>
                    <a:lnTo>
                      <a:pt x="2389" y="6876"/>
                    </a:lnTo>
                    <a:lnTo>
                      <a:pt x="2754" y="6876"/>
                    </a:lnTo>
                    <a:lnTo>
                      <a:pt x="2754" y="8083"/>
                    </a:lnTo>
                    <a:lnTo>
                      <a:pt x="3078" y="8083"/>
                    </a:lnTo>
                    <a:lnTo>
                      <a:pt x="3078" y="6876"/>
                    </a:lnTo>
                    <a:lnTo>
                      <a:pt x="3443" y="6876"/>
                    </a:lnTo>
                    <a:lnTo>
                      <a:pt x="3443" y="8083"/>
                    </a:lnTo>
                    <a:lnTo>
                      <a:pt x="3766" y="8083"/>
                    </a:lnTo>
                    <a:lnTo>
                      <a:pt x="3766" y="5496"/>
                    </a:lnTo>
                    <a:close/>
                    <a:moveTo>
                      <a:pt x="0" y="0"/>
                    </a:moveTo>
                    <a:lnTo>
                      <a:pt x="0" y="7911"/>
                    </a:lnTo>
                    <a:lnTo>
                      <a:pt x="1379" y="7911"/>
                    </a:lnTo>
                    <a:lnTo>
                      <a:pt x="1379" y="9635"/>
                    </a:lnTo>
                    <a:lnTo>
                      <a:pt x="2071" y="9635"/>
                    </a:lnTo>
                    <a:lnTo>
                      <a:pt x="2071" y="10327"/>
                    </a:lnTo>
                    <a:lnTo>
                      <a:pt x="4463" y="10327"/>
                    </a:lnTo>
                    <a:lnTo>
                      <a:pt x="4463" y="9635"/>
                    </a:lnTo>
                    <a:lnTo>
                      <a:pt x="5153" y="9635"/>
                    </a:lnTo>
                    <a:lnTo>
                      <a:pt x="5153" y="7491"/>
                    </a:lnTo>
                    <a:cubicBezTo>
                      <a:pt x="5412" y="7711"/>
                      <a:pt x="5715" y="7857"/>
                      <a:pt x="6038" y="7894"/>
                    </a:cubicBezTo>
                    <a:lnTo>
                      <a:pt x="6038" y="8520"/>
                    </a:lnTo>
                    <a:cubicBezTo>
                      <a:pt x="5930" y="8357"/>
                      <a:pt x="5758" y="8219"/>
                      <a:pt x="5573" y="8116"/>
                    </a:cubicBezTo>
                    <a:lnTo>
                      <a:pt x="5419" y="8396"/>
                    </a:lnTo>
                    <a:cubicBezTo>
                      <a:pt x="5754" y="8584"/>
                      <a:pt x="5981" y="8916"/>
                      <a:pt x="6035" y="9288"/>
                    </a:cubicBezTo>
                    <a:cubicBezTo>
                      <a:pt x="5883" y="9265"/>
                      <a:pt x="5733" y="9214"/>
                      <a:pt x="5601" y="9136"/>
                    </a:cubicBezTo>
                    <a:lnTo>
                      <a:pt x="5432" y="9417"/>
                    </a:lnTo>
                    <a:cubicBezTo>
                      <a:pt x="5620" y="9524"/>
                      <a:pt x="5844" y="9591"/>
                      <a:pt x="6038" y="9615"/>
                    </a:cubicBezTo>
                    <a:lnTo>
                      <a:pt x="6038" y="10324"/>
                    </a:lnTo>
                    <a:lnTo>
                      <a:pt x="6360" y="10324"/>
                    </a:lnTo>
                    <a:lnTo>
                      <a:pt x="6360" y="9615"/>
                    </a:lnTo>
                    <a:cubicBezTo>
                      <a:pt x="7136" y="9532"/>
                      <a:pt x="7739" y="8876"/>
                      <a:pt x="7739" y="8083"/>
                    </a:cubicBezTo>
                    <a:lnTo>
                      <a:pt x="7739" y="7931"/>
                    </a:lnTo>
                    <a:lnTo>
                      <a:pt x="7589" y="7931"/>
                    </a:lnTo>
                    <a:cubicBezTo>
                      <a:pt x="7093" y="7931"/>
                      <a:pt x="6661" y="8155"/>
                      <a:pt x="6360" y="8520"/>
                    </a:cubicBezTo>
                    <a:lnTo>
                      <a:pt x="6360" y="7892"/>
                    </a:lnTo>
                    <a:cubicBezTo>
                      <a:pt x="7136" y="7809"/>
                      <a:pt x="7739" y="7153"/>
                      <a:pt x="7739" y="6360"/>
                    </a:cubicBezTo>
                    <a:lnTo>
                      <a:pt x="7739" y="6209"/>
                    </a:lnTo>
                    <a:lnTo>
                      <a:pt x="7589" y="6209"/>
                    </a:lnTo>
                    <a:cubicBezTo>
                      <a:pt x="7093" y="6209"/>
                      <a:pt x="6661" y="6432"/>
                      <a:pt x="6360" y="6795"/>
                    </a:cubicBezTo>
                    <a:lnTo>
                      <a:pt x="6360" y="6166"/>
                    </a:lnTo>
                    <a:cubicBezTo>
                      <a:pt x="7136" y="6083"/>
                      <a:pt x="7739" y="5427"/>
                      <a:pt x="7739" y="4634"/>
                    </a:cubicBezTo>
                    <a:lnTo>
                      <a:pt x="7739" y="4484"/>
                    </a:lnTo>
                    <a:lnTo>
                      <a:pt x="7589" y="4484"/>
                    </a:lnTo>
                    <a:cubicBezTo>
                      <a:pt x="7093" y="4484"/>
                      <a:pt x="6661" y="4706"/>
                      <a:pt x="6360" y="5071"/>
                    </a:cubicBezTo>
                    <a:lnTo>
                      <a:pt x="6360" y="4462"/>
                    </a:lnTo>
                    <a:lnTo>
                      <a:pt x="6038" y="4462"/>
                    </a:lnTo>
                    <a:lnTo>
                      <a:pt x="6038" y="5071"/>
                    </a:lnTo>
                    <a:cubicBezTo>
                      <a:pt x="5758" y="4708"/>
                      <a:pt x="5326" y="4484"/>
                      <a:pt x="4830" y="4484"/>
                    </a:cubicBezTo>
                    <a:lnTo>
                      <a:pt x="4658" y="4484"/>
                    </a:lnTo>
                    <a:lnTo>
                      <a:pt x="4658" y="4634"/>
                    </a:lnTo>
                    <a:cubicBezTo>
                      <a:pt x="4658" y="5431"/>
                      <a:pt x="5284" y="6086"/>
                      <a:pt x="6038" y="6166"/>
                    </a:cubicBezTo>
                    <a:lnTo>
                      <a:pt x="6038" y="6794"/>
                    </a:lnTo>
                    <a:cubicBezTo>
                      <a:pt x="5758" y="6431"/>
                      <a:pt x="5326" y="6207"/>
                      <a:pt x="4830" y="6207"/>
                    </a:cubicBezTo>
                    <a:lnTo>
                      <a:pt x="4658" y="6207"/>
                    </a:lnTo>
                    <a:lnTo>
                      <a:pt x="4658" y="6357"/>
                    </a:lnTo>
                    <a:cubicBezTo>
                      <a:pt x="4658" y="6565"/>
                      <a:pt x="4699" y="6763"/>
                      <a:pt x="4777" y="6947"/>
                    </a:cubicBezTo>
                    <a:lnTo>
                      <a:pt x="4465" y="6634"/>
                    </a:lnTo>
                    <a:lnTo>
                      <a:pt x="4465" y="5171"/>
                    </a:lnTo>
                    <a:lnTo>
                      <a:pt x="3451" y="5171"/>
                    </a:lnTo>
                    <a:lnTo>
                      <a:pt x="3451" y="6551"/>
                    </a:lnTo>
                    <a:lnTo>
                      <a:pt x="1382" y="6551"/>
                    </a:lnTo>
                    <a:lnTo>
                      <a:pt x="1382" y="7585"/>
                    </a:lnTo>
                    <a:lnTo>
                      <a:pt x="326" y="7585"/>
                    </a:lnTo>
                    <a:lnTo>
                      <a:pt x="326" y="6873"/>
                    </a:lnTo>
                    <a:lnTo>
                      <a:pt x="1038" y="6873"/>
                    </a:lnTo>
                    <a:lnTo>
                      <a:pt x="1038" y="6551"/>
                    </a:lnTo>
                    <a:lnTo>
                      <a:pt x="326" y="6551"/>
                    </a:lnTo>
                    <a:lnTo>
                      <a:pt x="326" y="1355"/>
                    </a:lnTo>
                    <a:lnTo>
                      <a:pt x="4140" y="1355"/>
                    </a:lnTo>
                    <a:lnTo>
                      <a:pt x="4140" y="4806"/>
                    </a:lnTo>
                    <a:lnTo>
                      <a:pt x="4462" y="4806"/>
                    </a:lnTo>
                    <a:lnTo>
                      <a:pt x="44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7" name="Google Shape;20827;p42"/>
              <p:cNvSpPr/>
              <p:nvPr/>
            </p:nvSpPr>
            <p:spPr>
              <a:xfrm>
                <a:off x="4005411" y="3492612"/>
                <a:ext cx="95195" cy="181121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5862" extrusionOk="0">
                    <a:moveTo>
                      <a:pt x="348" y="347"/>
                    </a:moveTo>
                    <a:lnTo>
                      <a:pt x="348" y="347"/>
                    </a:lnTo>
                    <a:cubicBezTo>
                      <a:pt x="881" y="424"/>
                      <a:pt x="1303" y="846"/>
                      <a:pt x="1377" y="1377"/>
                    </a:cubicBezTo>
                    <a:cubicBezTo>
                      <a:pt x="847" y="1302"/>
                      <a:pt x="425" y="878"/>
                      <a:pt x="348" y="347"/>
                    </a:cubicBezTo>
                    <a:close/>
                    <a:moveTo>
                      <a:pt x="2757" y="347"/>
                    </a:moveTo>
                    <a:cubicBezTo>
                      <a:pt x="2682" y="878"/>
                      <a:pt x="2260" y="1302"/>
                      <a:pt x="1726" y="1377"/>
                    </a:cubicBezTo>
                    <a:cubicBezTo>
                      <a:pt x="1804" y="844"/>
                      <a:pt x="2226" y="422"/>
                      <a:pt x="2757" y="347"/>
                    </a:cubicBezTo>
                    <a:close/>
                    <a:moveTo>
                      <a:pt x="348" y="2071"/>
                    </a:moveTo>
                    <a:lnTo>
                      <a:pt x="348" y="2071"/>
                    </a:lnTo>
                    <a:cubicBezTo>
                      <a:pt x="881" y="2149"/>
                      <a:pt x="1303" y="2569"/>
                      <a:pt x="1377" y="3100"/>
                    </a:cubicBezTo>
                    <a:cubicBezTo>
                      <a:pt x="847" y="3026"/>
                      <a:pt x="425" y="2605"/>
                      <a:pt x="348" y="2071"/>
                    </a:cubicBezTo>
                    <a:close/>
                    <a:moveTo>
                      <a:pt x="2759" y="2071"/>
                    </a:moveTo>
                    <a:lnTo>
                      <a:pt x="2759" y="2071"/>
                    </a:lnTo>
                    <a:cubicBezTo>
                      <a:pt x="2682" y="2605"/>
                      <a:pt x="2260" y="3025"/>
                      <a:pt x="1728" y="3100"/>
                    </a:cubicBezTo>
                    <a:cubicBezTo>
                      <a:pt x="1804" y="2569"/>
                      <a:pt x="2226" y="2149"/>
                      <a:pt x="2759" y="2071"/>
                    </a:cubicBezTo>
                    <a:close/>
                    <a:moveTo>
                      <a:pt x="348" y="3796"/>
                    </a:moveTo>
                    <a:lnTo>
                      <a:pt x="348" y="3796"/>
                    </a:lnTo>
                    <a:cubicBezTo>
                      <a:pt x="881" y="3873"/>
                      <a:pt x="1303" y="4295"/>
                      <a:pt x="1377" y="4827"/>
                    </a:cubicBezTo>
                    <a:cubicBezTo>
                      <a:pt x="847" y="4751"/>
                      <a:pt x="425" y="4329"/>
                      <a:pt x="348" y="3796"/>
                    </a:cubicBezTo>
                    <a:close/>
                    <a:moveTo>
                      <a:pt x="2759" y="3796"/>
                    </a:moveTo>
                    <a:lnTo>
                      <a:pt x="2759" y="3796"/>
                    </a:lnTo>
                    <a:cubicBezTo>
                      <a:pt x="2682" y="4329"/>
                      <a:pt x="2260" y="4751"/>
                      <a:pt x="1728" y="4827"/>
                    </a:cubicBezTo>
                    <a:cubicBezTo>
                      <a:pt x="1804" y="4295"/>
                      <a:pt x="2226" y="3873"/>
                      <a:pt x="2759" y="3796"/>
                    </a:cubicBezTo>
                    <a:close/>
                    <a:moveTo>
                      <a:pt x="1380" y="1"/>
                    </a:moveTo>
                    <a:lnTo>
                      <a:pt x="1380" y="610"/>
                    </a:lnTo>
                    <a:cubicBezTo>
                      <a:pt x="1100" y="247"/>
                      <a:pt x="668" y="23"/>
                      <a:pt x="172" y="23"/>
                    </a:cubicBezTo>
                    <a:lnTo>
                      <a:pt x="0" y="23"/>
                    </a:lnTo>
                    <a:lnTo>
                      <a:pt x="0" y="173"/>
                    </a:lnTo>
                    <a:cubicBezTo>
                      <a:pt x="0" y="970"/>
                      <a:pt x="627" y="1625"/>
                      <a:pt x="1380" y="1705"/>
                    </a:cubicBezTo>
                    <a:lnTo>
                      <a:pt x="1380" y="2333"/>
                    </a:lnTo>
                    <a:cubicBezTo>
                      <a:pt x="1100" y="1970"/>
                      <a:pt x="668" y="1746"/>
                      <a:pt x="172" y="1746"/>
                    </a:cubicBezTo>
                    <a:lnTo>
                      <a:pt x="0" y="1746"/>
                    </a:lnTo>
                    <a:lnTo>
                      <a:pt x="0" y="1896"/>
                    </a:lnTo>
                    <a:cubicBezTo>
                      <a:pt x="0" y="2692"/>
                      <a:pt x="627" y="3348"/>
                      <a:pt x="1380" y="3427"/>
                    </a:cubicBezTo>
                    <a:lnTo>
                      <a:pt x="1380" y="4056"/>
                    </a:lnTo>
                    <a:cubicBezTo>
                      <a:pt x="1100" y="3692"/>
                      <a:pt x="668" y="3469"/>
                      <a:pt x="172" y="3469"/>
                    </a:cubicBezTo>
                    <a:lnTo>
                      <a:pt x="0" y="3469"/>
                    </a:lnTo>
                    <a:lnTo>
                      <a:pt x="0" y="3618"/>
                    </a:lnTo>
                    <a:cubicBezTo>
                      <a:pt x="0" y="4415"/>
                      <a:pt x="627" y="5071"/>
                      <a:pt x="1380" y="5150"/>
                    </a:cubicBezTo>
                    <a:lnTo>
                      <a:pt x="1380" y="5861"/>
                    </a:lnTo>
                    <a:lnTo>
                      <a:pt x="1702" y="5861"/>
                    </a:lnTo>
                    <a:lnTo>
                      <a:pt x="1702" y="5150"/>
                    </a:lnTo>
                    <a:cubicBezTo>
                      <a:pt x="2479" y="5069"/>
                      <a:pt x="3081" y="4414"/>
                      <a:pt x="3081" y="3618"/>
                    </a:cubicBezTo>
                    <a:lnTo>
                      <a:pt x="3081" y="3469"/>
                    </a:lnTo>
                    <a:lnTo>
                      <a:pt x="2931" y="3469"/>
                    </a:lnTo>
                    <a:cubicBezTo>
                      <a:pt x="2436" y="3469"/>
                      <a:pt x="2004" y="3692"/>
                      <a:pt x="1702" y="4056"/>
                    </a:cubicBezTo>
                    <a:lnTo>
                      <a:pt x="1702" y="3427"/>
                    </a:lnTo>
                    <a:cubicBezTo>
                      <a:pt x="2479" y="3347"/>
                      <a:pt x="3081" y="2689"/>
                      <a:pt x="3081" y="1896"/>
                    </a:cubicBezTo>
                    <a:lnTo>
                      <a:pt x="3081" y="1746"/>
                    </a:lnTo>
                    <a:lnTo>
                      <a:pt x="2931" y="1746"/>
                    </a:lnTo>
                    <a:cubicBezTo>
                      <a:pt x="2436" y="1746"/>
                      <a:pt x="2004" y="1970"/>
                      <a:pt x="1702" y="2333"/>
                    </a:cubicBezTo>
                    <a:lnTo>
                      <a:pt x="1702" y="1705"/>
                    </a:lnTo>
                    <a:cubicBezTo>
                      <a:pt x="2479" y="1622"/>
                      <a:pt x="3081" y="966"/>
                      <a:pt x="3081" y="173"/>
                    </a:cubicBezTo>
                    <a:lnTo>
                      <a:pt x="3081" y="23"/>
                    </a:lnTo>
                    <a:lnTo>
                      <a:pt x="2931" y="23"/>
                    </a:lnTo>
                    <a:cubicBezTo>
                      <a:pt x="2439" y="23"/>
                      <a:pt x="2005" y="245"/>
                      <a:pt x="1702" y="610"/>
                    </a:cubicBez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8" name="Google Shape;20828;p42"/>
              <p:cNvSpPr/>
              <p:nvPr/>
            </p:nvSpPr>
            <p:spPr>
              <a:xfrm>
                <a:off x="4149579" y="3444968"/>
                <a:ext cx="52711" cy="5268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05" extrusionOk="0">
                    <a:moveTo>
                      <a:pt x="854" y="324"/>
                    </a:moveTo>
                    <a:cubicBezTo>
                      <a:pt x="1143" y="324"/>
                      <a:pt x="1382" y="561"/>
                      <a:pt x="1382" y="852"/>
                    </a:cubicBezTo>
                    <a:cubicBezTo>
                      <a:pt x="1382" y="1142"/>
                      <a:pt x="1143" y="1381"/>
                      <a:pt x="854" y="1381"/>
                    </a:cubicBezTo>
                    <a:cubicBezTo>
                      <a:pt x="563" y="1381"/>
                      <a:pt x="326" y="1145"/>
                      <a:pt x="326" y="852"/>
                    </a:cubicBezTo>
                    <a:cubicBezTo>
                      <a:pt x="326" y="560"/>
                      <a:pt x="563" y="324"/>
                      <a:pt x="854" y="324"/>
                    </a:cubicBezTo>
                    <a:close/>
                    <a:moveTo>
                      <a:pt x="854" y="0"/>
                    </a:moveTo>
                    <a:cubicBezTo>
                      <a:pt x="384" y="0"/>
                      <a:pt x="0" y="382"/>
                      <a:pt x="0" y="852"/>
                    </a:cubicBezTo>
                    <a:cubicBezTo>
                      <a:pt x="0" y="1321"/>
                      <a:pt x="384" y="1704"/>
                      <a:pt x="854" y="1704"/>
                    </a:cubicBezTo>
                    <a:cubicBezTo>
                      <a:pt x="1322" y="1704"/>
                      <a:pt x="1706" y="1321"/>
                      <a:pt x="1706" y="852"/>
                    </a:cubicBezTo>
                    <a:cubicBezTo>
                      <a:pt x="1706" y="382"/>
                      <a:pt x="1322" y="0"/>
                      <a:pt x="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9" name="Google Shape;20829;p42"/>
              <p:cNvSpPr/>
              <p:nvPr/>
            </p:nvSpPr>
            <p:spPr>
              <a:xfrm>
                <a:off x="4170620" y="3423371"/>
                <a:ext cx="9980" cy="1597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7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0" name="Google Shape;20830;p42"/>
              <p:cNvSpPr/>
              <p:nvPr/>
            </p:nvSpPr>
            <p:spPr>
              <a:xfrm>
                <a:off x="4170620" y="3503241"/>
                <a:ext cx="9980" cy="16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8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1" name="Google Shape;20831;p42"/>
              <p:cNvSpPr/>
              <p:nvPr/>
            </p:nvSpPr>
            <p:spPr>
              <a:xfrm>
                <a:off x="4207913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2" name="Google Shape;20832;p42"/>
              <p:cNvSpPr/>
              <p:nvPr/>
            </p:nvSpPr>
            <p:spPr>
              <a:xfrm>
                <a:off x="4127981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3" name="Google Shape;20833;p42"/>
              <p:cNvSpPr/>
              <p:nvPr/>
            </p:nvSpPr>
            <p:spPr>
              <a:xfrm>
                <a:off x="4194998" y="3490326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29" y="1"/>
                    </a:moveTo>
                    <a:lnTo>
                      <a:pt x="0" y="229"/>
                    </a:lnTo>
                    <a:lnTo>
                      <a:pt x="305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4" name="Google Shape;20834;p42"/>
              <p:cNvSpPr/>
              <p:nvPr/>
            </p:nvSpPr>
            <p:spPr>
              <a:xfrm>
                <a:off x="4140433" y="3435761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29" y="1"/>
                    </a:moveTo>
                    <a:lnTo>
                      <a:pt x="0" y="230"/>
                    </a:lnTo>
                    <a:lnTo>
                      <a:pt x="303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5" name="Google Shape;20835;p42"/>
              <p:cNvSpPr/>
              <p:nvPr/>
            </p:nvSpPr>
            <p:spPr>
              <a:xfrm>
                <a:off x="4140433" y="3490326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303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29"/>
                    </a:lnTo>
                    <a:lnTo>
                      <a:pt x="3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6" name="Google Shape;20836;p42"/>
              <p:cNvSpPr/>
              <p:nvPr/>
            </p:nvSpPr>
            <p:spPr>
              <a:xfrm>
                <a:off x="4194998" y="3435761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305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30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7" name="Google Shape;20837;p42"/>
              <p:cNvSpPr/>
              <p:nvPr/>
            </p:nvSpPr>
            <p:spPr>
              <a:xfrm>
                <a:off x="4149239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8" name="Google Shape;20838;p42"/>
              <p:cNvSpPr/>
              <p:nvPr/>
            </p:nvSpPr>
            <p:spPr>
              <a:xfrm>
                <a:off x="4170620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9" name="Google Shape;20839;p42"/>
              <p:cNvSpPr/>
              <p:nvPr/>
            </p:nvSpPr>
            <p:spPr>
              <a:xfrm>
                <a:off x="4191908" y="3535899"/>
                <a:ext cx="10660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0" name="Google Shape;20840;p42"/>
              <p:cNvSpPr/>
              <p:nvPr/>
            </p:nvSpPr>
            <p:spPr>
              <a:xfrm>
                <a:off x="4266526" y="3343501"/>
                <a:ext cx="63309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102" extrusionOk="0">
                    <a:moveTo>
                      <a:pt x="1312" y="1894"/>
                    </a:moveTo>
                    <a:lnTo>
                      <a:pt x="1677" y="2260"/>
                    </a:lnTo>
                    <a:lnTo>
                      <a:pt x="391" y="2260"/>
                    </a:lnTo>
                    <a:lnTo>
                      <a:pt x="756" y="1894"/>
                    </a:lnTo>
                    <a:close/>
                    <a:moveTo>
                      <a:pt x="1351" y="2586"/>
                    </a:moveTo>
                    <a:cubicBezTo>
                      <a:pt x="1291" y="2692"/>
                      <a:pt x="1174" y="2778"/>
                      <a:pt x="1036" y="2778"/>
                    </a:cubicBezTo>
                    <a:cubicBezTo>
                      <a:pt x="899" y="2778"/>
                      <a:pt x="778" y="2692"/>
                      <a:pt x="720" y="2586"/>
                    </a:cubicBezTo>
                    <a:close/>
                    <a:moveTo>
                      <a:pt x="864" y="0"/>
                    </a:moveTo>
                    <a:lnTo>
                      <a:pt x="864" y="1574"/>
                    </a:lnTo>
                    <a:lnTo>
                      <a:pt x="625" y="1574"/>
                    </a:lnTo>
                    <a:lnTo>
                      <a:pt x="0" y="2174"/>
                    </a:lnTo>
                    <a:lnTo>
                      <a:pt x="0" y="2586"/>
                    </a:lnTo>
                    <a:lnTo>
                      <a:pt x="375" y="2586"/>
                    </a:lnTo>
                    <a:cubicBezTo>
                      <a:pt x="448" y="2864"/>
                      <a:pt x="714" y="3102"/>
                      <a:pt x="1036" y="3102"/>
                    </a:cubicBezTo>
                    <a:cubicBezTo>
                      <a:pt x="1355" y="3102"/>
                      <a:pt x="1623" y="2864"/>
                      <a:pt x="1695" y="2586"/>
                    </a:cubicBezTo>
                    <a:lnTo>
                      <a:pt x="2048" y="2586"/>
                    </a:lnTo>
                    <a:lnTo>
                      <a:pt x="2048" y="2174"/>
                    </a:lnTo>
                    <a:lnTo>
                      <a:pt x="1449" y="1574"/>
                    </a:lnTo>
                    <a:lnTo>
                      <a:pt x="1186" y="1574"/>
                    </a:lnTo>
                    <a:lnTo>
                      <a:pt x="1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41" name="Google Shape;20841;p42"/>
          <p:cNvGrpSpPr/>
          <p:nvPr/>
        </p:nvGrpSpPr>
        <p:grpSpPr>
          <a:xfrm>
            <a:off x="2369604" y="3044604"/>
            <a:ext cx="401448" cy="401448"/>
            <a:chOff x="197125" y="1734299"/>
            <a:chExt cx="634500" cy="634500"/>
          </a:xfrm>
        </p:grpSpPr>
        <p:sp>
          <p:nvSpPr>
            <p:cNvPr id="20842" name="Google Shape;20842;p42"/>
            <p:cNvSpPr/>
            <p:nvPr/>
          </p:nvSpPr>
          <p:spPr>
            <a:xfrm>
              <a:off x="197125" y="1734299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43" name="Google Shape;20843;p42"/>
            <p:cNvGrpSpPr/>
            <p:nvPr/>
          </p:nvGrpSpPr>
          <p:grpSpPr>
            <a:xfrm>
              <a:off x="313665" y="1884489"/>
              <a:ext cx="401429" cy="389658"/>
              <a:chOff x="4005411" y="3343501"/>
              <a:chExt cx="340367" cy="330387"/>
            </a:xfrm>
          </p:grpSpPr>
          <p:sp>
            <p:nvSpPr>
              <p:cNvPr id="20844" name="Google Shape;20844;p42"/>
              <p:cNvSpPr/>
              <p:nvPr/>
            </p:nvSpPr>
            <p:spPr>
              <a:xfrm>
                <a:off x="4021509" y="3343501"/>
                <a:ext cx="63154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02" extrusionOk="0">
                    <a:moveTo>
                      <a:pt x="1309" y="1894"/>
                    </a:moveTo>
                    <a:lnTo>
                      <a:pt x="1674" y="2260"/>
                    </a:lnTo>
                    <a:lnTo>
                      <a:pt x="386" y="2260"/>
                    </a:lnTo>
                    <a:lnTo>
                      <a:pt x="753" y="1894"/>
                    </a:lnTo>
                    <a:close/>
                    <a:moveTo>
                      <a:pt x="1347" y="2586"/>
                    </a:moveTo>
                    <a:cubicBezTo>
                      <a:pt x="1290" y="2692"/>
                      <a:pt x="1169" y="2778"/>
                      <a:pt x="1032" y="2778"/>
                    </a:cubicBezTo>
                    <a:cubicBezTo>
                      <a:pt x="894" y="2778"/>
                      <a:pt x="773" y="2692"/>
                      <a:pt x="715" y="2586"/>
                    </a:cubicBezTo>
                    <a:close/>
                    <a:moveTo>
                      <a:pt x="861" y="0"/>
                    </a:moveTo>
                    <a:lnTo>
                      <a:pt x="861" y="1574"/>
                    </a:lnTo>
                    <a:lnTo>
                      <a:pt x="622" y="1574"/>
                    </a:lnTo>
                    <a:lnTo>
                      <a:pt x="1" y="2174"/>
                    </a:lnTo>
                    <a:lnTo>
                      <a:pt x="1" y="2586"/>
                    </a:lnTo>
                    <a:lnTo>
                      <a:pt x="374" y="2586"/>
                    </a:lnTo>
                    <a:cubicBezTo>
                      <a:pt x="446" y="2864"/>
                      <a:pt x="713" y="3102"/>
                      <a:pt x="1032" y="3102"/>
                    </a:cubicBezTo>
                    <a:cubicBezTo>
                      <a:pt x="1350" y="3102"/>
                      <a:pt x="1619" y="2864"/>
                      <a:pt x="1691" y="2586"/>
                    </a:cubicBezTo>
                    <a:lnTo>
                      <a:pt x="2044" y="2586"/>
                    </a:lnTo>
                    <a:lnTo>
                      <a:pt x="2044" y="2174"/>
                    </a:lnTo>
                    <a:lnTo>
                      <a:pt x="1445" y="1574"/>
                    </a:lnTo>
                    <a:lnTo>
                      <a:pt x="1183" y="1574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5" name="Google Shape;20845;p42"/>
              <p:cNvSpPr/>
              <p:nvPr/>
            </p:nvSpPr>
            <p:spPr>
              <a:xfrm>
                <a:off x="4106662" y="3354778"/>
                <a:ext cx="239116" cy="319109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0328" extrusionOk="0">
                    <a:moveTo>
                      <a:pt x="4138" y="322"/>
                    </a:moveTo>
                    <a:lnTo>
                      <a:pt x="4138" y="1035"/>
                    </a:lnTo>
                    <a:lnTo>
                      <a:pt x="324" y="1035"/>
                    </a:lnTo>
                    <a:lnTo>
                      <a:pt x="324" y="322"/>
                    </a:lnTo>
                    <a:close/>
                    <a:moveTo>
                      <a:pt x="5002" y="4808"/>
                    </a:moveTo>
                    <a:lnTo>
                      <a:pt x="5002" y="4808"/>
                    </a:lnTo>
                    <a:cubicBezTo>
                      <a:pt x="5536" y="4885"/>
                      <a:pt x="5957" y="5307"/>
                      <a:pt x="6033" y="5838"/>
                    </a:cubicBezTo>
                    <a:cubicBezTo>
                      <a:pt x="5501" y="5763"/>
                      <a:pt x="5079" y="5339"/>
                      <a:pt x="5002" y="4808"/>
                    </a:cubicBezTo>
                    <a:close/>
                    <a:moveTo>
                      <a:pt x="7415" y="4808"/>
                    </a:moveTo>
                    <a:cubicBezTo>
                      <a:pt x="7338" y="5341"/>
                      <a:pt x="6916" y="5763"/>
                      <a:pt x="6384" y="5838"/>
                    </a:cubicBezTo>
                    <a:cubicBezTo>
                      <a:pt x="6460" y="5307"/>
                      <a:pt x="6882" y="4883"/>
                      <a:pt x="7415" y="4808"/>
                    </a:cubicBezTo>
                    <a:close/>
                    <a:moveTo>
                      <a:pt x="5002" y="6532"/>
                    </a:moveTo>
                    <a:lnTo>
                      <a:pt x="5002" y="6532"/>
                    </a:lnTo>
                    <a:cubicBezTo>
                      <a:pt x="5536" y="6610"/>
                      <a:pt x="5957" y="7030"/>
                      <a:pt x="6033" y="7561"/>
                    </a:cubicBezTo>
                    <a:cubicBezTo>
                      <a:pt x="5501" y="7487"/>
                      <a:pt x="5079" y="7066"/>
                      <a:pt x="5002" y="6532"/>
                    </a:cubicBezTo>
                    <a:close/>
                    <a:moveTo>
                      <a:pt x="7415" y="6532"/>
                    </a:moveTo>
                    <a:cubicBezTo>
                      <a:pt x="7338" y="7066"/>
                      <a:pt x="6916" y="7486"/>
                      <a:pt x="6384" y="7561"/>
                    </a:cubicBezTo>
                    <a:cubicBezTo>
                      <a:pt x="6460" y="7030"/>
                      <a:pt x="6882" y="6610"/>
                      <a:pt x="7415" y="6532"/>
                    </a:cubicBezTo>
                    <a:close/>
                    <a:moveTo>
                      <a:pt x="7415" y="8257"/>
                    </a:moveTo>
                    <a:cubicBezTo>
                      <a:pt x="7338" y="8790"/>
                      <a:pt x="6916" y="9212"/>
                      <a:pt x="6384" y="9288"/>
                    </a:cubicBezTo>
                    <a:cubicBezTo>
                      <a:pt x="6460" y="8756"/>
                      <a:pt x="6882" y="8334"/>
                      <a:pt x="7415" y="8257"/>
                    </a:cubicBezTo>
                    <a:close/>
                    <a:moveTo>
                      <a:pt x="4131" y="5496"/>
                    </a:moveTo>
                    <a:lnTo>
                      <a:pt x="4131" y="8083"/>
                    </a:lnTo>
                    <a:lnTo>
                      <a:pt x="4455" y="8083"/>
                    </a:lnTo>
                    <a:lnTo>
                      <a:pt x="4455" y="7093"/>
                    </a:lnTo>
                    <a:lnTo>
                      <a:pt x="4820" y="7458"/>
                    </a:lnTo>
                    <a:lnTo>
                      <a:pt x="4820" y="9310"/>
                    </a:lnTo>
                    <a:lnTo>
                      <a:pt x="4138" y="9310"/>
                    </a:lnTo>
                    <a:lnTo>
                      <a:pt x="4138" y="10002"/>
                    </a:lnTo>
                    <a:lnTo>
                      <a:pt x="2391" y="10002"/>
                    </a:lnTo>
                    <a:lnTo>
                      <a:pt x="2391" y="9310"/>
                    </a:lnTo>
                    <a:lnTo>
                      <a:pt x="1701" y="9310"/>
                    </a:lnTo>
                    <a:lnTo>
                      <a:pt x="1701" y="6876"/>
                    </a:lnTo>
                    <a:lnTo>
                      <a:pt x="2066" y="6876"/>
                    </a:lnTo>
                    <a:lnTo>
                      <a:pt x="2066" y="8083"/>
                    </a:lnTo>
                    <a:lnTo>
                      <a:pt x="2389" y="8083"/>
                    </a:lnTo>
                    <a:lnTo>
                      <a:pt x="2389" y="6876"/>
                    </a:lnTo>
                    <a:lnTo>
                      <a:pt x="2754" y="6876"/>
                    </a:lnTo>
                    <a:lnTo>
                      <a:pt x="2754" y="8083"/>
                    </a:lnTo>
                    <a:lnTo>
                      <a:pt x="3078" y="8083"/>
                    </a:lnTo>
                    <a:lnTo>
                      <a:pt x="3078" y="6876"/>
                    </a:lnTo>
                    <a:lnTo>
                      <a:pt x="3443" y="6876"/>
                    </a:lnTo>
                    <a:lnTo>
                      <a:pt x="3443" y="8083"/>
                    </a:lnTo>
                    <a:lnTo>
                      <a:pt x="3766" y="8083"/>
                    </a:lnTo>
                    <a:lnTo>
                      <a:pt x="3766" y="5496"/>
                    </a:lnTo>
                    <a:close/>
                    <a:moveTo>
                      <a:pt x="0" y="0"/>
                    </a:moveTo>
                    <a:lnTo>
                      <a:pt x="0" y="7911"/>
                    </a:lnTo>
                    <a:lnTo>
                      <a:pt x="1379" y="7911"/>
                    </a:lnTo>
                    <a:lnTo>
                      <a:pt x="1379" y="9635"/>
                    </a:lnTo>
                    <a:lnTo>
                      <a:pt x="2071" y="9635"/>
                    </a:lnTo>
                    <a:lnTo>
                      <a:pt x="2071" y="10327"/>
                    </a:lnTo>
                    <a:lnTo>
                      <a:pt x="4463" y="10327"/>
                    </a:lnTo>
                    <a:lnTo>
                      <a:pt x="4463" y="9635"/>
                    </a:lnTo>
                    <a:lnTo>
                      <a:pt x="5153" y="9635"/>
                    </a:lnTo>
                    <a:lnTo>
                      <a:pt x="5153" y="7491"/>
                    </a:lnTo>
                    <a:cubicBezTo>
                      <a:pt x="5412" y="7711"/>
                      <a:pt x="5715" y="7857"/>
                      <a:pt x="6038" y="7894"/>
                    </a:cubicBezTo>
                    <a:lnTo>
                      <a:pt x="6038" y="8520"/>
                    </a:lnTo>
                    <a:cubicBezTo>
                      <a:pt x="5930" y="8357"/>
                      <a:pt x="5758" y="8219"/>
                      <a:pt x="5573" y="8116"/>
                    </a:cubicBezTo>
                    <a:lnTo>
                      <a:pt x="5419" y="8396"/>
                    </a:lnTo>
                    <a:cubicBezTo>
                      <a:pt x="5754" y="8584"/>
                      <a:pt x="5981" y="8916"/>
                      <a:pt x="6035" y="9288"/>
                    </a:cubicBezTo>
                    <a:cubicBezTo>
                      <a:pt x="5883" y="9265"/>
                      <a:pt x="5733" y="9214"/>
                      <a:pt x="5601" y="9136"/>
                    </a:cubicBezTo>
                    <a:lnTo>
                      <a:pt x="5432" y="9417"/>
                    </a:lnTo>
                    <a:cubicBezTo>
                      <a:pt x="5620" y="9524"/>
                      <a:pt x="5844" y="9591"/>
                      <a:pt x="6038" y="9615"/>
                    </a:cubicBezTo>
                    <a:lnTo>
                      <a:pt x="6038" y="10324"/>
                    </a:lnTo>
                    <a:lnTo>
                      <a:pt x="6360" y="10324"/>
                    </a:lnTo>
                    <a:lnTo>
                      <a:pt x="6360" y="9615"/>
                    </a:lnTo>
                    <a:cubicBezTo>
                      <a:pt x="7136" y="9532"/>
                      <a:pt x="7739" y="8876"/>
                      <a:pt x="7739" y="8083"/>
                    </a:cubicBezTo>
                    <a:lnTo>
                      <a:pt x="7739" y="7931"/>
                    </a:lnTo>
                    <a:lnTo>
                      <a:pt x="7589" y="7931"/>
                    </a:lnTo>
                    <a:cubicBezTo>
                      <a:pt x="7093" y="7931"/>
                      <a:pt x="6661" y="8155"/>
                      <a:pt x="6360" y="8520"/>
                    </a:cubicBezTo>
                    <a:lnTo>
                      <a:pt x="6360" y="7892"/>
                    </a:lnTo>
                    <a:cubicBezTo>
                      <a:pt x="7136" y="7809"/>
                      <a:pt x="7739" y="7153"/>
                      <a:pt x="7739" y="6360"/>
                    </a:cubicBezTo>
                    <a:lnTo>
                      <a:pt x="7739" y="6209"/>
                    </a:lnTo>
                    <a:lnTo>
                      <a:pt x="7589" y="6209"/>
                    </a:lnTo>
                    <a:cubicBezTo>
                      <a:pt x="7093" y="6209"/>
                      <a:pt x="6661" y="6432"/>
                      <a:pt x="6360" y="6795"/>
                    </a:cubicBezTo>
                    <a:lnTo>
                      <a:pt x="6360" y="6166"/>
                    </a:lnTo>
                    <a:cubicBezTo>
                      <a:pt x="7136" y="6083"/>
                      <a:pt x="7739" y="5427"/>
                      <a:pt x="7739" y="4634"/>
                    </a:cubicBezTo>
                    <a:lnTo>
                      <a:pt x="7739" y="4484"/>
                    </a:lnTo>
                    <a:lnTo>
                      <a:pt x="7589" y="4484"/>
                    </a:lnTo>
                    <a:cubicBezTo>
                      <a:pt x="7093" y="4484"/>
                      <a:pt x="6661" y="4706"/>
                      <a:pt x="6360" y="5071"/>
                    </a:cubicBezTo>
                    <a:lnTo>
                      <a:pt x="6360" y="4462"/>
                    </a:lnTo>
                    <a:lnTo>
                      <a:pt x="6038" y="4462"/>
                    </a:lnTo>
                    <a:lnTo>
                      <a:pt x="6038" y="5071"/>
                    </a:lnTo>
                    <a:cubicBezTo>
                      <a:pt x="5758" y="4708"/>
                      <a:pt x="5326" y="4484"/>
                      <a:pt x="4830" y="4484"/>
                    </a:cubicBezTo>
                    <a:lnTo>
                      <a:pt x="4658" y="4484"/>
                    </a:lnTo>
                    <a:lnTo>
                      <a:pt x="4658" y="4634"/>
                    </a:lnTo>
                    <a:cubicBezTo>
                      <a:pt x="4658" y="5431"/>
                      <a:pt x="5284" y="6086"/>
                      <a:pt x="6038" y="6166"/>
                    </a:cubicBezTo>
                    <a:lnTo>
                      <a:pt x="6038" y="6794"/>
                    </a:lnTo>
                    <a:cubicBezTo>
                      <a:pt x="5758" y="6431"/>
                      <a:pt x="5326" y="6207"/>
                      <a:pt x="4830" y="6207"/>
                    </a:cubicBezTo>
                    <a:lnTo>
                      <a:pt x="4658" y="6207"/>
                    </a:lnTo>
                    <a:lnTo>
                      <a:pt x="4658" y="6357"/>
                    </a:lnTo>
                    <a:cubicBezTo>
                      <a:pt x="4658" y="6565"/>
                      <a:pt x="4699" y="6763"/>
                      <a:pt x="4777" y="6947"/>
                    </a:cubicBezTo>
                    <a:lnTo>
                      <a:pt x="4465" y="6634"/>
                    </a:lnTo>
                    <a:lnTo>
                      <a:pt x="4465" y="5171"/>
                    </a:lnTo>
                    <a:lnTo>
                      <a:pt x="3451" y="5171"/>
                    </a:lnTo>
                    <a:lnTo>
                      <a:pt x="3451" y="6551"/>
                    </a:lnTo>
                    <a:lnTo>
                      <a:pt x="1382" y="6551"/>
                    </a:lnTo>
                    <a:lnTo>
                      <a:pt x="1382" y="7585"/>
                    </a:lnTo>
                    <a:lnTo>
                      <a:pt x="326" y="7585"/>
                    </a:lnTo>
                    <a:lnTo>
                      <a:pt x="326" y="6873"/>
                    </a:lnTo>
                    <a:lnTo>
                      <a:pt x="1038" y="6873"/>
                    </a:lnTo>
                    <a:lnTo>
                      <a:pt x="1038" y="6551"/>
                    </a:lnTo>
                    <a:lnTo>
                      <a:pt x="326" y="6551"/>
                    </a:lnTo>
                    <a:lnTo>
                      <a:pt x="326" y="1355"/>
                    </a:lnTo>
                    <a:lnTo>
                      <a:pt x="4140" y="1355"/>
                    </a:lnTo>
                    <a:lnTo>
                      <a:pt x="4140" y="4806"/>
                    </a:lnTo>
                    <a:lnTo>
                      <a:pt x="4462" y="4806"/>
                    </a:lnTo>
                    <a:lnTo>
                      <a:pt x="44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6" name="Google Shape;20846;p42"/>
              <p:cNvSpPr/>
              <p:nvPr/>
            </p:nvSpPr>
            <p:spPr>
              <a:xfrm>
                <a:off x="4005411" y="3492612"/>
                <a:ext cx="95195" cy="181121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5862" extrusionOk="0">
                    <a:moveTo>
                      <a:pt x="348" y="347"/>
                    </a:moveTo>
                    <a:lnTo>
                      <a:pt x="348" y="347"/>
                    </a:lnTo>
                    <a:cubicBezTo>
                      <a:pt x="881" y="424"/>
                      <a:pt x="1303" y="846"/>
                      <a:pt x="1377" y="1377"/>
                    </a:cubicBezTo>
                    <a:cubicBezTo>
                      <a:pt x="847" y="1302"/>
                      <a:pt x="425" y="878"/>
                      <a:pt x="348" y="347"/>
                    </a:cubicBezTo>
                    <a:close/>
                    <a:moveTo>
                      <a:pt x="2757" y="347"/>
                    </a:moveTo>
                    <a:cubicBezTo>
                      <a:pt x="2682" y="878"/>
                      <a:pt x="2260" y="1302"/>
                      <a:pt x="1726" y="1377"/>
                    </a:cubicBezTo>
                    <a:cubicBezTo>
                      <a:pt x="1804" y="844"/>
                      <a:pt x="2226" y="422"/>
                      <a:pt x="2757" y="347"/>
                    </a:cubicBezTo>
                    <a:close/>
                    <a:moveTo>
                      <a:pt x="348" y="2071"/>
                    </a:moveTo>
                    <a:lnTo>
                      <a:pt x="348" y="2071"/>
                    </a:lnTo>
                    <a:cubicBezTo>
                      <a:pt x="881" y="2149"/>
                      <a:pt x="1303" y="2569"/>
                      <a:pt x="1377" y="3100"/>
                    </a:cubicBezTo>
                    <a:cubicBezTo>
                      <a:pt x="847" y="3026"/>
                      <a:pt x="425" y="2605"/>
                      <a:pt x="348" y="2071"/>
                    </a:cubicBezTo>
                    <a:close/>
                    <a:moveTo>
                      <a:pt x="2759" y="2071"/>
                    </a:moveTo>
                    <a:lnTo>
                      <a:pt x="2759" y="2071"/>
                    </a:lnTo>
                    <a:cubicBezTo>
                      <a:pt x="2682" y="2605"/>
                      <a:pt x="2260" y="3025"/>
                      <a:pt x="1728" y="3100"/>
                    </a:cubicBezTo>
                    <a:cubicBezTo>
                      <a:pt x="1804" y="2569"/>
                      <a:pt x="2226" y="2149"/>
                      <a:pt x="2759" y="2071"/>
                    </a:cubicBezTo>
                    <a:close/>
                    <a:moveTo>
                      <a:pt x="348" y="3796"/>
                    </a:moveTo>
                    <a:lnTo>
                      <a:pt x="348" y="3796"/>
                    </a:lnTo>
                    <a:cubicBezTo>
                      <a:pt x="881" y="3873"/>
                      <a:pt x="1303" y="4295"/>
                      <a:pt x="1377" y="4827"/>
                    </a:cubicBezTo>
                    <a:cubicBezTo>
                      <a:pt x="847" y="4751"/>
                      <a:pt x="425" y="4329"/>
                      <a:pt x="348" y="3796"/>
                    </a:cubicBezTo>
                    <a:close/>
                    <a:moveTo>
                      <a:pt x="2759" y="3796"/>
                    </a:moveTo>
                    <a:lnTo>
                      <a:pt x="2759" y="3796"/>
                    </a:lnTo>
                    <a:cubicBezTo>
                      <a:pt x="2682" y="4329"/>
                      <a:pt x="2260" y="4751"/>
                      <a:pt x="1728" y="4827"/>
                    </a:cubicBezTo>
                    <a:cubicBezTo>
                      <a:pt x="1804" y="4295"/>
                      <a:pt x="2226" y="3873"/>
                      <a:pt x="2759" y="3796"/>
                    </a:cubicBezTo>
                    <a:close/>
                    <a:moveTo>
                      <a:pt x="1380" y="1"/>
                    </a:moveTo>
                    <a:lnTo>
                      <a:pt x="1380" y="610"/>
                    </a:lnTo>
                    <a:cubicBezTo>
                      <a:pt x="1100" y="247"/>
                      <a:pt x="668" y="23"/>
                      <a:pt x="172" y="23"/>
                    </a:cubicBezTo>
                    <a:lnTo>
                      <a:pt x="0" y="23"/>
                    </a:lnTo>
                    <a:lnTo>
                      <a:pt x="0" y="173"/>
                    </a:lnTo>
                    <a:cubicBezTo>
                      <a:pt x="0" y="970"/>
                      <a:pt x="627" y="1625"/>
                      <a:pt x="1380" y="1705"/>
                    </a:cubicBezTo>
                    <a:lnTo>
                      <a:pt x="1380" y="2333"/>
                    </a:lnTo>
                    <a:cubicBezTo>
                      <a:pt x="1100" y="1970"/>
                      <a:pt x="668" y="1746"/>
                      <a:pt x="172" y="1746"/>
                    </a:cubicBezTo>
                    <a:lnTo>
                      <a:pt x="0" y="1746"/>
                    </a:lnTo>
                    <a:lnTo>
                      <a:pt x="0" y="1896"/>
                    </a:lnTo>
                    <a:cubicBezTo>
                      <a:pt x="0" y="2692"/>
                      <a:pt x="627" y="3348"/>
                      <a:pt x="1380" y="3427"/>
                    </a:cubicBezTo>
                    <a:lnTo>
                      <a:pt x="1380" y="4056"/>
                    </a:lnTo>
                    <a:cubicBezTo>
                      <a:pt x="1100" y="3692"/>
                      <a:pt x="668" y="3469"/>
                      <a:pt x="172" y="3469"/>
                    </a:cubicBezTo>
                    <a:lnTo>
                      <a:pt x="0" y="3469"/>
                    </a:lnTo>
                    <a:lnTo>
                      <a:pt x="0" y="3618"/>
                    </a:lnTo>
                    <a:cubicBezTo>
                      <a:pt x="0" y="4415"/>
                      <a:pt x="627" y="5071"/>
                      <a:pt x="1380" y="5150"/>
                    </a:cubicBezTo>
                    <a:lnTo>
                      <a:pt x="1380" y="5861"/>
                    </a:lnTo>
                    <a:lnTo>
                      <a:pt x="1702" y="5861"/>
                    </a:lnTo>
                    <a:lnTo>
                      <a:pt x="1702" y="5150"/>
                    </a:lnTo>
                    <a:cubicBezTo>
                      <a:pt x="2479" y="5069"/>
                      <a:pt x="3081" y="4414"/>
                      <a:pt x="3081" y="3618"/>
                    </a:cubicBezTo>
                    <a:lnTo>
                      <a:pt x="3081" y="3469"/>
                    </a:lnTo>
                    <a:lnTo>
                      <a:pt x="2931" y="3469"/>
                    </a:lnTo>
                    <a:cubicBezTo>
                      <a:pt x="2436" y="3469"/>
                      <a:pt x="2004" y="3692"/>
                      <a:pt x="1702" y="4056"/>
                    </a:cubicBezTo>
                    <a:lnTo>
                      <a:pt x="1702" y="3427"/>
                    </a:lnTo>
                    <a:cubicBezTo>
                      <a:pt x="2479" y="3347"/>
                      <a:pt x="3081" y="2689"/>
                      <a:pt x="3081" y="1896"/>
                    </a:cubicBezTo>
                    <a:lnTo>
                      <a:pt x="3081" y="1746"/>
                    </a:lnTo>
                    <a:lnTo>
                      <a:pt x="2931" y="1746"/>
                    </a:lnTo>
                    <a:cubicBezTo>
                      <a:pt x="2436" y="1746"/>
                      <a:pt x="2004" y="1970"/>
                      <a:pt x="1702" y="2333"/>
                    </a:cubicBezTo>
                    <a:lnTo>
                      <a:pt x="1702" y="1705"/>
                    </a:lnTo>
                    <a:cubicBezTo>
                      <a:pt x="2479" y="1622"/>
                      <a:pt x="3081" y="966"/>
                      <a:pt x="3081" y="173"/>
                    </a:cubicBezTo>
                    <a:lnTo>
                      <a:pt x="3081" y="23"/>
                    </a:lnTo>
                    <a:lnTo>
                      <a:pt x="2931" y="23"/>
                    </a:lnTo>
                    <a:cubicBezTo>
                      <a:pt x="2439" y="23"/>
                      <a:pt x="2005" y="245"/>
                      <a:pt x="1702" y="610"/>
                    </a:cubicBez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7" name="Google Shape;20847;p42"/>
              <p:cNvSpPr/>
              <p:nvPr/>
            </p:nvSpPr>
            <p:spPr>
              <a:xfrm>
                <a:off x="4149579" y="3444968"/>
                <a:ext cx="52711" cy="5268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05" extrusionOk="0">
                    <a:moveTo>
                      <a:pt x="854" y="324"/>
                    </a:moveTo>
                    <a:cubicBezTo>
                      <a:pt x="1143" y="324"/>
                      <a:pt x="1382" y="561"/>
                      <a:pt x="1382" y="852"/>
                    </a:cubicBezTo>
                    <a:cubicBezTo>
                      <a:pt x="1382" y="1142"/>
                      <a:pt x="1143" y="1381"/>
                      <a:pt x="854" y="1381"/>
                    </a:cubicBezTo>
                    <a:cubicBezTo>
                      <a:pt x="563" y="1381"/>
                      <a:pt x="326" y="1145"/>
                      <a:pt x="326" y="852"/>
                    </a:cubicBezTo>
                    <a:cubicBezTo>
                      <a:pt x="326" y="560"/>
                      <a:pt x="563" y="324"/>
                      <a:pt x="854" y="324"/>
                    </a:cubicBezTo>
                    <a:close/>
                    <a:moveTo>
                      <a:pt x="854" y="0"/>
                    </a:moveTo>
                    <a:cubicBezTo>
                      <a:pt x="384" y="0"/>
                      <a:pt x="0" y="382"/>
                      <a:pt x="0" y="852"/>
                    </a:cubicBezTo>
                    <a:cubicBezTo>
                      <a:pt x="0" y="1321"/>
                      <a:pt x="384" y="1704"/>
                      <a:pt x="854" y="1704"/>
                    </a:cubicBezTo>
                    <a:cubicBezTo>
                      <a:pt x="1322" y="1704"/>
                      <a:pt x="1706" y="1321"/>
                      <a:pt x="1706" y="852"/>
                    </a:cubicBezTo>
                    <a:cubicBezTo>
                      <a:pt x="1706" y="382"/>
                      <a:pt x="1322" y="0"/>
                      <a:pt x="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8" name="Google Shape;20848;p42"/>
              <p:cNvSpPr/>
              <p:nvPr/>
            </p:nvSpPr>
            <p:spPr>
              <a:xfrm>
                <a:off x="4170620" y="3423371"/>
                <a:ext cx="9980" cy="1597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7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9" name="Google Shape;20849;p42"/>
              <p:cNvSpPr/>
              <p:nvPr/>
            </p:nvSpPr>
            <p:spPr>
              <a:xfrm>
                <a:off x="4170620" y="3503241"/>
                <a:ext cx="9980" cy="16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8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0" name="Google Shape;20850;p42"/>
              <p:cNvSpPr/>
              <p:nvPr/>
            </p:nvSpPr>
            <p:spPr>
              <a:xfrm>
                <a:off x="4207913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1" name="Google Shape;20851;p42"/>
              <p:cNvSpPr/>
              <p:nvPr/>
            </p:nvSpPr>
            <p:spPr>
              <a:xfrm>
                <a:off x="4127981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2" name="Google Shape;20852;p42"/>
              <p:cNvSpPr/>
              <p:nvPr/>
            </p:nvSpPr>
            <p:spPr>
              <a:xfrm>
                <a:off x="4194998" y="3490326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29" y="1"/>
                    </a:moveTo>
                    <a:lnTo>
                      <a:pt x="0" y="229"/>
                    </a:lnTo>
                    <a:lnTo>
                      <a:pt x="305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3" name="Google Shape;20853;p42"/>
              <p:cNvSpPr/>
              <p:nvPr/>
            </p:nvSpPr>
            <p:spPr>
              <a:xfrm>
                <a:off x="4140433" y="3435761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29" y="1"/>
                    </a:moveTo>
                    <a:lnTo>
                      <a:pt x="0" y="230"/>
                    </a:lnTo>
                    <a:lnTo>
                      <a:pt x="303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4" name="Google Shape;20854;p42"/>
              <p:cNvSpPr/>
              <p:nvPr/>
            </p:nvSpPr>
            <p:spPr>
              <a:xfrm>
                <a:off x="4140433" y="3490326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303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29"/>
                    </a:lnTo>
                    <a:lnTo>
                      <a:pt x="3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5" name="Google Shape;20855;p42"/>
              <p:cNvSpPr/>
              <p:nvPr/>
            </p:nvSpPr>
            <p:spPr>
              <a:xfrm>
                <a:off x="4194998" y="3435761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305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30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6" name="Google Shape;20856;p42"/>
              <p:cNvSpPr/>
              <p:nvPr/>
            </p:nvSpPr>
            <p:spPr>
              <a:xfrm>
                <a:off x="4149239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7" name="Google Shape;20857;p42"/>
              <p:cNvSpPr/>
              <p:nvPr/>
            </p:nvSpPr>
            <p:spPr>
              <a:xfrm>
                <a:off x="4170620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8" name="Google Shape;20858;p42"/>
              <p:cNvSpPr/>
              <p:nvPr/>
            </p:nvSpPr>
            <p:spPr>
              <a:xfrm>
                <a:off x="4191908" y="3535899"/>
                <a:ext cx="10660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9" name="Google Shape;20859;p42"/>
              <p:cNvSpPr/>
              <p:nvPr/>
            </p:nvSpPr>
            <p:spPr>
              <a:xfrm>
                <a:off x="4266526" y="3343501"/>
                <a:ext cx="63309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102" extrusionOk="0">
                    <a:moveTo>
                      <a:pt x="1312" y="1894"/>
                    </a:moveTo>
                    <a:lnTo>
                      <a:pt x="1677" y="2260"/>
                    </a:lnTo>
                    <a:lnTo>
                      <a:pt x="391" y="2260"/>
                    </a:lnTo>
                    <a:lnTo>
                      <a:pt x="756" y="1894"/>
                    </a:lnTo>
                    <a:close/>
                    <a:moveTo>
                      <a:pt x="1351" y="2586"/>
                    </a:moveTo>
                    <a:cubicBezTo>
                      <a:pt x="1291" y="2692"/>
                      <a:pt x="1174" y="2778"/>
                      <a:pt x="1036" y="2778"/>
                    </a:cubicBezTo>
                    <a:cubicBezTo>
                      <a:pt x="899" y="2778"/>
                      <a:pt x="778" y="2692"/>
                      <a:pt x="720" y="2586"/>
                    </a:cubicBezTo>
                    <a:close/>
                    <a:moveTo>
                      <a:pt x="864" y="0"/>
                    </a:moveTo>
                    <a:lnTo>
                      <a:pt x="864" y="1574"/>
                    </a:lnTo>
                    <a:lnTo>
                      <a:pt x="625" y="1574"/>
                    </a:lnTo>
                    <a:lnTo>
                      <a:pt x="0" y="2174"/>
                    </a:lnTo>
                    <a:lnTo>
                      <a:pt x="0" y="2586"/>
                    </a:lnTo>
                    <a:lnTo>
                      <a:pt x="375" y="2586"/>
                    </a:lnTo>
                    <a:cubicBezTo>
                      <a:pt x="448" y="2864"/>
                      <a:pt x="714" y="3102"/>
                      <a:pt x="1036" y="3102"/>
                    </a:cubicBezTo>
                    <a:cubicBezTo>
                      <a:pt x="1355" y="3102"/>
                      <a:pt x="1623" y="2864"/>
                      <a:pt x="1695" y="2586"/>
                    </a:cubicBezTo>
                    <a:lnTo>
                      <a:pt x="2048" y="2586"/>
                    </a:lnTo>
                    <a:lnTo>
                      <a:pt x="2048" y="2174"/>
                    </a:lnTo>
                    <a:lnTo>
                      <a:pt x="1449" y="1574"/>
                    </a:lnTo>
                    <a:lnTo>
                      <a:pt x="1186" y="1574"/>
                    </a:lnTo>
                    <a:lnTo>
                      <a:pt x="1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60" name="Google Shape;20860;p42"/>
          <p:cNvGrpSpPr/>
          <p:nvPr/>
        </p:nvGrpSpPr>
        <p:grpSpPr>
          <a:xfrm>
            <a:off x="3079329" y="1961154"/>
            <a:ext cx="401448" cy="401448"/>
            <a:chOff x="197125" y="1734299"/>
            <a:chExt cx="634500" cy="634500"/>
          </a:xfrm>
        </p:grpSpPr>
        <p:sp>
          <p:nvSpPr>
            <p:cNvPr id="20861" name="Google Shape;20861;p42"/>
            <p:cNvSpPr/>
            <p:nvPr/>
          </p:nvSpPr>
          <p:spPr>
            <a:xfrm>
              <a:off x="197125" y="1734299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62" name="Google Shape;20862;p42"/>
            <p:cNvGrpSpPr/>
            <p:nvPr/>
          </p:nvGrpSpPr>
          <p:grpSpPr>
            <a:xfrm>
              <a:off x="313665" y="1884489"/>
              <a:ext cx="401429" cy="389658"/>
              <a:chOff x="4005411" y="3343501"/>
              <a:chExt cx="340367" cy="330387"/>
            </a:xfrm>
          </p:grpSpPr>
          <p:sp>
            <p:nvSpPr>
              <p:cNvPr id="20863" name="Google Shape;20863;p42"/>
              <p:cNvSpPr/>
              <p:nvPr/>
            </p:nvSpPr>
            <p:spPr>
              <a:xfrm>
                <a:off x="4021509" y="3343501"/>
                <a:ext cx="63154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02" extrusionOk="0">
                    <a:moveTo>
                      <a:pt x="1309" y="1894"/>
                    </a:moveTo>
                    <a:lnTo>
                      <a:pt x="1674" y="2260"/>
                    </a:lnTo>
                    <a:lnTo>
                      <a:pt x="386" y="2260"/>
                    </a:lnTo>
                    <a:lnTo>
                      <a:pt x="753" y="1894"/>
                    </a:lnTo>
                    <a:close/>
                    <a:moveTo>
                      <a:pt x="1347" y="2586"/>
                    </a:moveTo>
                    <a:cubicBezTo>
                      <a:pt x="1290" y="2692"/>
                      <a:pt x="1169" y="2778"/>
                      <a:pt x="1032" y="2778"/>
                    </a:cubicBezTo>
                    <a:cubicBezTo>
                      <a:pt x="894" y="2778"/>
                      <a:pt x="773" y="2692"/>
                      <a:pt x="715" y="2586"/>
                    </a:cubicBezTo>
                    <a:close/>
                    <a:moveTo>
                      <a:pt x="861" y="0"/>
                    </a:moveTo>
                    <a:lnTo>
                      <a:pt x="861" y="1574"/>
                    </a:lnTo>
                    <a:lnTo>
                      <a:pt x="622" y="1574"/>
                    </a:lnTo>
                    <a:lnTo>
                      <a:pt x="1" y="2174"/>
                    </a:lnTo>
                    <a:lnTo>
                      <a:pt x="1" y="2586"/>
                    </a:lnTo>
                    <a:lnTo>
                      <a:pt x="374" y="2586"/>
                    </a:lnTo>
                    <a:cubicBezTo>
                      <a:pt x="446" y="2864"/>
                      <a:pt x="713" y="3102"/>
                      <a:pt x="1032" y="3102"/>
                    </a:cubicBezTo>
                    <a:cubicBezTo>
                      <a:pt x="1350" y="3102"/>
                      <a:pt x="1619" y="2864"/>
                      <a:pt x="1691" y="2586"/>
                    </a:cubicBezTo>
                    <a:lnTo>
                      <a:pt x="2044" y="2586"/>
                    </a:lnTo>
                    <a:lnTo>
                      <a:pt x="2044" y="2174"/>
                    </a:lnTo>
                    <a:lnTo>
                      <a:pt x="1445" y="1574"/>
                    </a:lnTo>
                    <a:lnTo>
                      <a:pt x="1183" y="1574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4" name="Google Shape;20864;p42"/>
              <p:cNvSpPr/>
              <p:nvPr/>
            </p:nvSpPr>
            <p:spPr>
              <a:xfrm>
                <a:off x="4106662" y="3354778"/>
                <a:ext cx="239116" cy="319109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0328" extrusionOk="0">
                    <a:moveTo>
                      <a:pt x="4138" y="322"/>
                    </a:moveTo>
                    <a:lnTo>
                      <a:pt x="4138" y="1035"/>
                    </a:lnTo>
                    <a:lnTo>
                      <a:pt x="324" y="1035"/>
                    </a:lnTo>
                    <a:lnTo>
                      <a:pt x="324" y="322"/>
                    </a:lnTo>
                    <a:close/>
                    <a:moveTo>
                      <a:pt x="5002" y="4808"/>
                    </a:moveTo>
                    <a:lnTo>
                      <a:pt x="5002" y="4808"/>
                    </a:lnTo>
                    <a:cubicBezTo>
                      <a:pt x="5536" y="4885"/>
                      <a:pt x="5957" y="5307"/>
                      <a:pt x="6033" y="5838"/>
                    </a:cubicBezTo>
                    <a:cubicBezTo>
                      <a:pt x="5501" y="5763"/>
                      <a:pt x="5079" y="5339"/>
                      <a:pt x="5002" y="4808"/>
                    </a:cubicBezTo>
                    <a:close/>
                    <a:moveTo>
                      <a:pt x="7415" y="4808"/>
                    </a:moveTo>
                    <a:cubicBezTo>
                      <a:pt x="7338" y="5341"/>
                      <a:pt x="6916" y="5763"/>
                      <a:pt x="6384" y="5838"/>
                    </a:cubicBezTo>
                    <a:cubicBezTo>
                      <a:pt x="6460" y="5307"/>
                      <a:pt x="6882" y="4883"/>
                      <a:pt x="7415" y="4808"/>
                    </a:cubicBezTo>
                    <a:close/>
                    <a:moveTo>
                      <a:pt x="5002" y="6532"/>
                    </a:moveTo>
                    <a:lnTo>
                      <a:pt x="5002" y="6532"/>
                    </a:lnTo>
                    <a:cubicBezTo>
                      <a:pt x="5536" y="6610"/>
                      <a:pt x="5957" y="7030"/>
                      <a:pt x="6033" y="7561"/>
                    </a:cubicBezTo>
                    <a:cubicBezTo>
                      <a:pt x="5501" y="7487"/>
                      <a:pt x="5079" y="7066"/>
                      <a:pt x="5002" y="6532"/>
                    </a:cubicBezTo>
                    <a:close/>
                    <a:moveTo>
                      <a:pt x="7415" y="6532"/>
                    </a:moveTo>
                    <a:cubicBezTo>
                      <a:pt x="7338" y="7066"/>
                      <a:pt x="6916" y="7486"/>
                      <a:pt x="6384" y="7561"/>
                    </a:cubicBezTo>
                    <a:cubicBezTo>
                      <a:pt x="6460" y="7030"/>
                      <a:pt x="6882" y="6610"/>
                      <a:pt x="7415" y="6532"/>
                    </a:cubicBezTo>
                    <a:close/>
                    <a:moveTo>
                      <a:pt x="7415" y="8257"/>
                    </a:moveTo>
                    <a:cubicBezTo>
                      <a:pt x="7338" y="8790"/>
                      <a:pt x="6916" y="9212"/>
                      <a:pt x="6384" y="9288"/>
                    </a:cubicBezTo>
                    <a:cubicBezTo>
                      <a:pt x="6460" y="8756"/>
                      <a:pt x="6882" y="8334"/>
                      <a:pt x="7415" y="8257"/>
                    </a:cubicBezTo>
                    <a:close/>
                    <a:moveTo>
                      <a:pt x="4131" y="5496"/>
                    </a:moveTo>
                    <a:lnTo>
                      <a:pt x="4131" y="8083"/>
                    </a:lnTo>
                    <a:lnTo>
                      <a:pt x="4455" y="8083"/>
                    </a:lnTo>
                    <a:lnTo>
                      <a:pt x="4455" y="7093"/>
                    </a:lnTo>
                    <a:lnTo>
                      <a:pt x="4820" y="7458"/>
                    </a:lnTo>
                    <a:lnTo>
                      <a:pt x="4820" y="9310"/>
                    </a:lnTo>
                    <a:lnTo>
                      <a:pt x="4138" y="9310"/>
                    </a:lnTo>
                    <a:lnTo>
                      <a:pt x="4138" y="10002"/>
                    </a:lnTo>
                    <a:lnTo>
                      <a:pt x="2391" y="10002"/>
                    </a:lnTo>
                    <a:lnTo>
                      <a:pt x="2391" y="9310"/>
                    </a:lnTo>
                    <a:lnTo>
                      <a:pt x="1701" y="9310"/>
                    </a:lnTo>
                    <a:lnTo>
                      <a:pt x="1701" y="6876"/>
                    </a:lnTo>
                    <a:lnTo>
                      <a:pt x="2066" y="6876"/>
                    </a:lnTo>
                    <a:lnTo>
                      <a:pt x="2066" y="8083"/>
                    </a:lnTo>
                    <a:lnTo>
                      <a:pt x="2389" y="8083"/>
                    </a:lnTo>
                    <a:lnTo>
                      <a:pt x="2389" y="6876"/>
                    </a:lnTo>
                    <a:lnTo>
                      <a:pt x="2754" y="6876"/>
                    </a:lnTo>
                    <a:lnTo>
                      <a:pt x="2754" y="8083"/>
                    </a:lnTo>
                    <a:lnTo>
                      <a:pt x="3078" y="8083"/>
                    </a:lnTo>
                    <a:lnTo>
                      <a:pt x="3078" y="6876"/>
                    </a:lnTo>
                    <a:lnTo>
                      <a:pt x="3443" y="6876"/>
                    </a:lnTo>
                    <a:lnTo>
                      <a:pt x="3443" y="8083"/>
                    </a:lnTo>
                    <a:lnTo>
                      <a:pt x="3766" y="8083"/>
                    </a:lnTo>
                    <a:lnTo>
                      <a:pt x="3766" y="5496"/>
                    </a:lnTo>
                    <a:close/>
                    <a:moveTo>
                      <a:pt x="0" y="0"/>
                    </a:moveTo>
                    <a:lnTo>
                      <a:pt x="0" y="7911"/>
                    </a:lnTo>
                    <a:lnTo>
                      <a:pt x="1379" y="7911"/>
                    </a:lnTo>
                    <a:lnTo>
                      <a:pt x="1379" y="9635"/>
                    </a:lnTo>
                    <a:lnTo>
                      <a:pt x="2071" y="9635"/>
                    </a:lnTo>
                    <a:lnTo>
                      <a:pt x="2071" y="10327"/>
                    </a:lnTo>
                    <a:lnTo>
                      <a:pt x="4463" y="10327"/>
                    </a:lnTo>
                    <a:lnTo>
                      <a:pt x="4463" y="9635"/>
                    </a:lnTo>
                    <a:lnTo>
                      <a:pt x="5153" y="9635"/>
                    </a:lnTo>
                    <a:lnTo>
                      <a:pt x="5153" y="7491"/>
                    </a:lnTo>
                    <a:cubicBezTo>
                      <a:pt x="5412" y="7711"/>
                      <a:pt x="5715" y="7857"/>
                      <a:pt x="6038" y="7894"/>
                    </a:cubicBezTo>
                    <a:lnTo>
                      <a:pt x="6038" y="8520"/>
                    </a:lnTo>
                    <a:cubicBezTo>
                      <a:pt x="5930" y="8357"/>
                      <a:pt x="5758" y="8219"/>
                      <a:pt x="5573" y="8116"/>
                    </a:cubicBezTo>
                    <a:lnTo>
                      <a:pt x="5419" y="8396"/>
                    </a:lnTo>
                    <a:cubicBezTo>
                      <a:pt x="5754" y="8584"/>
                      <a:pt x="5981" y="8916"/>
                      <a:pt x="6035" y="9288"/>
                    </a:cubicBezTo>
                    <a:cubicBezTo>
                      <a:pt x="5883" y="9265"/>
                      <a:pt x="5733" y="9214"/>
                      <a:pt x="5601" y="9136"/>
                    </a:cubicBezTo>
                    <a:lnTo>
                      <a:pt x="5432" y="9417"/>
                    </a:lnTo>
                    <a:cubicBezTo>
                      <a:pt x="5620" y="9524"/>
                      <a:pt x="5844" y="9591"/>
                      <a:pt x="6038" y="9615"/>
                    </a:cubicBezTo>
                    <a:lnTo>
                      <a:pt x="6038" y="10324"/>
                    </a:lnTo>
                    <a:lnTo>
                      <a:pt x="6360" y="10324"/>
                    </a:lnTo>
                    <a:lnTo>
                      <a:pt x="6360" y="9615"/>
                    </a:lnTo>
                    <a:cubicBezTo>
                      <a:pt x="7136" y="9532"/>
                      <a:pt x="7739" y="8876"/>
                      <a:pt x="7739" y="8083"/>
                    </a:cubicBezTo>
                    <a:lnTo>
                      <a:pt x="7739" y="7931"/>
                    </a:lnTo>
                    <a:lnTo>
                      <a:pt x="7589" y="7931"/>
                    </a:lnTo>
                    <a:cubicBezTo>
                      <a:pt x="7093" y="7931"/>
                      <a:pt x="6661" y="8155"/>
                      <a:pt x="6360" y="8520"/>
                    </a:cubicBezTo>
                    <a:lnTo>
                      <a:pt x="6360" y="7892"/>
                    </a:lnTo>
                    <a:cubicBezTo>
                      <a:pt x="7136" y="7809"/>
                      <a:pt x="7739" y="7153"/>
                      <a:pt x="7739" y="6360"/>
                    </a:cubicBezTo>
                    <a:lnTo>
                      <a:pt x="7739" y="6209"/>
                    </a:lnTo>
                    <a:lnTo>
                      <a:pt x="7589" y="6209"/>
                    </a:lnTo>
                    <a:cubicBezTo>
                      <a:pt x="7093" y="6209"/>
                      <a:pt x="6661" y="6432"/>
                      <a:pt x="6360" y="6795"/>
                    </a:cubicBezTo>
                    <a:lnTo>
                      <a:pt x="6360" y="6166"/>
                    </a:lnTo>
                    <a:cubicBezTo>
                      <a:pt x="7136" y="6083"/>
                      <a:pt x="7739" y="5427"/>
                      <a:pt x="7739" y="4634"/>
                    </a:cubicBezTo>
                    <a:lnTo>
                      <a:pt x="7739" y="4484"/>
                    </a:lnTo>
                    <a:lnTo>
                      <a:pt x="7589" y="4484"/>
                    </a:lnTo>
                    <a:cubicBezTo>
                      <a:pt x="7093" y="4484"/>
                      <a:pt x="6661" y="4706"/>
                      <a:pt x="6360" y="5071"/>
                    </a:cubicBezTo>
                    <a:lnTo>
                      <a:pt x="6360" y="4462"/>
                    </a:lnTo>
                    <a:lnTo>
                      <a:pt x="6038" y="4462"/>
                    </a:lnTo>
                    <a:lnTo>
                      <a:pt x="6038" y="5071"/>
                    </a:lnTo>
                    <a:cubicBezTo>
                      <a:pt x="5758" y="4708"/>
                      <a:pt x="5326" y="4484"/>
                      <a:pt x="4830" y="4484"/>
                    </a:cubicBezTo>
                    <a:lnTo>
                      <a:pt x="4658" y="4484"/>
                    </a:lnTo>
                    <a:lnTo>
                      <a:pt x="4658" y="4634"/>
                    </a:lnTo>
                    <a:cubicBezTo>
                      <a:pt x="4658" y="5431"/>
                      <a:pt x="5284" y="6086"/>
                      <a:pt x="6038" y="6166"/>
                    </a:cubicBezTo>
                    <a:lnTo>
                      <a:pt x="6038" y="6794"/>
                    </a:lnTo>
                    <a:cubicBezTo>
                      <a:pt x="5758" y="6431"/>
                      <a:pt x="5326" y="6207"/>
                      <a:pt x="4830" y="6207"/>
                    </a:cubicBezTo>
                    <a:lnTo>
                      <a:pt x="4658" y="6207"/>
                    </a:lnTo>
                    <a:lnTo>
                      <a:pt x="4658" y="6357"/>
                    </a:lnTo>
                    <a:cubicBezTo>
                      <a:pt x="4658" y="6565"/>
                      <a:pt x="4699" y="6763"/>
                      <a:pt x="4777" y="6947"/>
                    </a:cubicBezTo>
                    <a:lnTo>
                      <a:pt x="4465" y="6634"/>
                    </a:lnTo>
                    <a:lnTo>
                      <a:pt x="4465" y="5171"/>
                    </a:lnTo>
                    <a:lnTo>
                      <a:pt x="3451" y="5171"/>
                    </a:lnTo>
                    <a:lnTo>
                      <a:pt x="3451" y="6551"/>
                    </a:lnTo>
                    <a:lnTo>
                      <a:pt x="1382" y="6551"/>
                    </a:lnTo>
                    <a:lnTo>
                      <a:pt x="1382" y="7585"/>
                    </a:lnTo>
                    <a:lnTo>
                      <a:pt x="326" y="7585"/>
                    </a:lnTo>
                    <a:lnTo>
                      <a:pt x="326" y="6873"/>
                    </a:lnTo>
                    <a:lnTo>
                      <a:pt x="1038" y="6873"/>
                    </a:lnTo>
                    <a:lnTo>
                      <a:pt x="1038" y="6551"/>
                    </a:lnTo>
                    <a:lnTo>
                      <a:pt x="326" y="6551"/>
                    </a:lnTo>
                    <a:lnTo>
                      <a:pt x="326" y="1355"/>
                    </a:lnTo>
                    <a:lnTo>
                      <a:pt x="4140" y="1355"/>
                    </a:lnTo>
                    <a:lnTo>
                      <a:pt x="4140" y="4806"/>
                    </a:lnTo>
                    <a:lnTo>
                      <a:pt x="4462" y="4806"/>
                    </a:lnTo>
                    <a:lnTo>
                      <a:pt x="44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5" name="Google Shape;20865;p42"/>
              <p:cNvSpPr/>
              <p:nvPr/>
            </p:nvSpPr>
            <p:spPr>
              <a:xfrm>
                <a:off x="4005411" y="3492612"/>
                <a:ext cx="95195" cy="181121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5862" extrusionOk="0">
                    <a:moveTo>
                      <a:pt x="348" y="347"/>
                    </a:moveTo>
                    <a:lnTo>
                      <a:pt x="348" y="347"/>
                    </a:lnTo>
                    <a:cubicBezTo>
                      <a:pt x="881" y="424"/>
                      <a:pt x="1303" y="846"/>
                      <a:pt x="1377" y="1377"/>
                    </a:cubicBezTo>
                    <a:cubicBezTo>
                      <a:pt x="847" y="1302"/>
                      <a:pt x="425" y="878"/>
                      <a:pt x="348" y="347"/>
                    </a:cubicBezTo>
                    <a:close/>
                    <a:moveTo>
                      <a:pt x="2757" y="347"/>
                    </a:moveTo>
                    <a:cubicBezTo>
                      <a:pt x="2682" y="878"/>
                      <a:pt x="2260" y="1302"/>
                      <a:pt x="1726" y="1377"/>
                    </a:cubicBezTo>
                    <a:cubicBezTo>
                      <a:pt x="1804" y="844"/>
                      <a:pt x="2226" y="422"/>
                      <a:pt x="2757" y="347"/>
                    </a:cubicBezTo>
                    <a:close/>
                    <a:moveTo>
                      <a:pt x="348" y="2071"/>
                    </a:moveTo>
                    <a:lnTo>
                      <a:pt x="348" y="2071"/>
                    </a:lnTo>
                    <a:cubicBezTo>
                      <a:pt x="881" y="2149"/>
                      <a:pt x="1303" y="2569"/>
                      <a:pt x="1377" y="3100"/>
                    </a:cubicBezTo>
                    <a:cubicBezTo>
                      <a:pt x="847" y="3026"/>
                      <a:pt x="425" y="2605"/>
                      <a:pt x="348" y="2071"/>
                    </a:cubicBezTo>
                    <a:close/>
                    <a:moveTo>
                      <a:pt x="2759" y="2071"/>
                    </a:moveTo>
                    <a:lnTo>
                      <a:pt x="2759" y="2071"/>
                    </a:lnTo>
                    <a:cubicBezTo>
                      <a:pt x="2682" y="2605"/>
                      <a:pt x="2260" y="3025"/>
                      <a:pt x="1728" y="3100"/>
                    </a:cubicBezTo>
                    <a:cubicBezTo>
                      <a:pt x="1804" y="2569"/>
                      <a:pt x="2226" y="2149"/>
                      <a:pt x="2759" y="2071"/>
                    </a:cubicBezTo>
                    <a:close/>
                    <a:moveTo>
                      <a:pt x="348" y="3796"/>
                    </a:moveTo>
                    <a:lnTo>
                      <a:pt x="348" y="3796"/>
                    </a:lnTo>
                    <a:cubicBezTo>
                      <a:pt x="881" y="3873"/>
                      <a:pt x="1303" y="4295"/>
                      <a:pt x="1377" y="4827"/>
                    </a:cubicBezTo>
                    <a:cubicBezTo>
                      <a:pt x="847" y="4751"/>
                      <a:pt x="425" y="4329"/>
                      <a:pt x="348" y="3796"/>
                    </a:cubicBezTo>
                    <a:close/>
                    <a:moveTo>
                      <a:pt x="2759" y="3796"/>
                    </a:moveTo>
                    <a:lnTo>
                      <a:pt x="2759" y="3796"/>
                    </a:lnTo>
                    <a:cubicBezTo>
                      <a:pt x="2682" y="4329"/>
                      <a:pt x="2260" y="4751"/>
                      <a:pt x="1728" y="4827"/>
                    </a:cubicBezTo>
                    <a:cubicBezTo>
                      <a:pt x="1804" y="4295"/>
                      <a:pt x="2226" y="3873"/>
                      <a:pt x="2759" y="3796"/>
                    </a:cubicBezTo>
                    <a:close/>
                    <a:moveTo>
                      <a:pt x="1380" y="1"/>
                    </a:moveTo>
                    <a:lnTo>
                      <a:pt x="1380" y="610"/>
                    </a:lnTo>
                    <a:cubicBezTo>
                      <a:pt x="1100" y="247"/>
                      <a:pt x="668" y="23"/>
                      <a:pt x="172" y="23"/>
                    </a:cubicBezTo>
                    <a:lnTo>
                      <a:pt x="0" y="23"/>
                    </a:lnTo>
                    <a:lnTo>
                      <a:pt x="0" y="173"/>
                    </a:lnTo>
                    <a:cubicBezTo>
                      <a:pt x="0" y="970"/>
                      <a:pt x="627" y="1625"/>
                      <a:pt x="1380" y="1705"/>
                    </a:cubicBezTo>
                    <a:lnTo>
                      <a:pt x="1380" y="2333"/>
                    </a:lnTo>
                    <a:cubicBezTo>
                      <a:pt x="1100" y="1970"/>
                      <a:pt x="668" y="1746"/>
                      <a:pt x="172" y="1746"/>
                    </a:cubicBezTo>
                    <a:lnTo>
                      <a:pt x="0" y="1746"/>
                    </a:lnTo>
                    <a:lnTo>
                      <a:pt x="0" y="1896"/>
                    </a:lnTo>
                    <a:cubicBezTo>
                      <a:pt x="0" y="2692"/>
                      <a:pt x="627" y="3348"/>
                      <a:pt x="1380" y="3427"/>
                    </a:cubicBezTo>
                    <a:lnTo>
                      <a:pt x="1380" y="4056"/>
                    </a:lnTo>
                    <a:cubicBezTo>
                      <a:pt x="1100" y="3692"/>
                      <a:pt x="668" y="3469"/>
                      <a:pt x="172" y="3469"/>
                    </a:cubicBezTo>
                    <a:lnTo>
                      <a:pt x="0" y="3469"/>
                    </a:lnTo>
                    <a:lnTo>
                      <a:pt x="0" y="3618"/>
                    </a:lnTo>
                    <a:cubicBezTo>
                      <a:pt x="0" y="4415"/>
                      <a:pt x="627" y="5071"/>
                      <a:pt x="1380" y="5150"/>
                    </a:cubicBezTo>
                    <a:lnTo>
                      <a:pt x="1380" y="5861"/>
                    </a:lnTo>
                    <a:lnTo>
                      <a:pt x="1702" y="5861"/>
                    </a:lnTo>
                    <a:lnTo>
                      <a:pt x="1702" y="5150"/>
                    </a:lnTo>
                    <a:cubicBezTo>
                      <a:pt x="2479" y="5069"/>
                      <a:pt x="3081" y="4414"/>
                      <a:pt x="3081" y="3618"/>
                    </a:cubicBezTo>
                    <a:lnTo>
                      <a:pt x="3081" y="3469"/>
                    </a:lnTo>
                    <a:lnTo>
                      <a:pt x="2931" y="3469"/>
                    </a:lnTo>
                    <a:cubicBezTo>
                      <a:pt x="2436" y="3469"/>
                      <a:pt x="2004" y="3692"/>
                      <a:pt x="1702" y="4056"/>
                    </a:cubicBezTo>
                    <a:lnTo>
                      <a:pt x="1702" y="3427"/>
                    </a:lnTo>
                    <a:cubicBezTo>
                      <a:pt x="2479" y="3347"/>
                      <a:pt x="3081" y="2689"/>
                      <a:pt x="3081" y="1896"/>
                    </a:cubicBezTo>
                    <a:lnTo>
                      <a:pt x="3081" y="1746"/>
                    </a:lnTo>
                    <a:lnTo>
                      <a:pt x="2931" y="1746"/>
                    </a:lnTo>
                    <a:cubicBezTo>
                      <a:pt x="2436" y="1746"/>
                      <a:pt x="2004" y="1970"/>
                      <a:pt x="1702" y="2333"/>
                    </a:cubicBezTo>
                    <a:lnTo>
                      <a:pt x="1702" y="1705"/>
                    </a:lnTo>
                    <a:cubicBezTo>
                      <a:pt x="2479" y="1622"/>
                      <a:pt x="3081" y="966"/>
                      <a:pt x="3081" y="173"/>
                    </a:cubicBezTo>
                    <a:lnTo>
                      <a:pt x="3081" y="23"/>
                    </a:lnTo>
                    <a:lnTo>
                      <a:pt x="2931" y="23"/>
                    </a:lnTo>
                    <a:cubicBezTo>
                      <a:pt x="2439" y="23"/>
                      <a:pt x="2005" y="245"/>
                      <a:pt x="1702" y="610"/>
                    </a:cubicBez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6" name="Google Shape;20866;p42"/>
              <p:cNvSpPr/>
              <p:nvPr/>
            </p:nvSpPr>
            <p:spPr>
              <a:xfrm>
                <a:off x="4149579" y="3444968"/>
                <a:ext cx="52711" cy="5268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05" extrusionOk="0">
                    <a:moveTo>
                      <a:pt x="854" y="324"/>
                    </a:moveTo>
                    <a:cubicBezTo>
                      <a:pt x="1143" y="324"/>
                      <a:pt x="1382" y="561"/>
                      <a:pt x="1382" y="852"/>
                    </a:cubicBezTo>
                    <a:cubicBezTo>
                      <a:pt x="1382" y="1142"/>
                      <a:pt x="1143" y="1381"/>
                      <a:pt x="854" y="1381"/>
                    </a:cubicBezTo>
                    <a:cubicBezTo>
                      <a:pt x="563" y="1381"/>
                      <a:pt x="326" y="1145"/>
                      <a:pt x="326" y="852"/>
                    </a:cubicBezTo>
                    <a:cubicBezTo>
                      <a:pt x="326" y="560"/>
                      <a:pt x="563" y="324"/>
                      <a:pt x="854" y="324"/>
                    </a:cubicBezTo>
                    <a:close/>
                    <a:moveTo>
                      <a:pt x="854" y="0"/>
                    </a:moveTo>
                    <a:cubicBezTo>
                      <a:pt x="384" y="0"/>
                      <a:pt x="0" y="382"/>
                      <a:pt x="0" y="852"/>
                    </a:cubicBezTo>
                    <a:cubicBezTo>
                      <a:pt x="0" y="1321"/>
                      <a:pt x="384" y="1704"/>
                      <a:pt x="854" y="1704"/>
                    </a:cubicBezTo>
                    <a:cubicBezTo>
                      <a:pt x="1322" y="1704"/>
                      <a:pt x="1706" y="1321"/>
                      <a:pt x="1706" y="852"/>
                    </a:cubicBezTo>
                    <a:cubicBezTo>
                      <a:pt x="1706" y="382"/>
                      <a:pt x="1322" y="0"/>
                      <a:pt x="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7" name="Google Shape;20867;p42"/>
              <p:cNvSpPr/>
              <p:nvPr/>
            </p:nvSpPr>
            <p:spPr>
              <a:xfrm>
                <a:off x="4170620" y="3423371"/>
                <a:ext cx="9980" cy="1597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7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8" name="Google Shape;20868;p42"/>
              <p:cNvSpPr/>
              <p:nvPr/>
            </p:nvSpPr>
            <p:spPr>
              <a:xfrm>
                <a:off x="4170620" y="3503241"/>
                <a:ext cx="9980" cy="16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8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9" name="Google Shape;20869;p42"/>
              <p:cNvSpPr/>
              <p:nvPr/>
            </p:nvSpPr>
            <p:spPr>
              <a:xfrm>
                <a:off x="4207913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0" name="Google Shape;20870;p42"/>
              <p:cNvSpPr/>
              <p:nvPr/>
            </p:nvSpPr>
            <p:spPr>
              <a:xfrm>
                <a:off x="4127981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1" name="Google Shape;20871;p42"/>
              <p:cNvSpPr/>
              <p:nvPr/>
            </p:nvSpPr>
            <p:spPr>
              <a:xfrm>
                <a:off x="4194998" y="3490326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29" y="1"/>
                    </a:moveTo>
                    <a:lnTo>
                      <a:pt x="0" y="229"/>
                    </a:lnTo>
                    <a:lnTo>
                      <a:pt x="305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2" name="Google Shape;20872;p42"/>
              <p:cNvSpPr/>
              <p:nvPr/>
            </p:nvSpPr>
            <p:spPr>
              <a:xfrm>
                <a:off x="4140433" y="3435761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29" y="1"/>
                    </a:moveTo>
                    <a:lnTo>
                      <a:pt x="0" y="230"/>
                    </a:lnTo>
                    <a:lnTo>
                      <a:pt x="303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3" name="Google Shape;20873;p42"/>
              <p:cNvSpPr/>
              <p:nvPr/>
            </p:nvSpPr>
            <p:spPr>
              <a:xfrm>
                <a:off x="4140433" y="3490326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303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29"/>
                    </a:lnTo>
                    <a:lnTo>
                      <a:pt x="3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4" name="Google Shape;20874;p42"/>
              <p:cNvSpPr/>
              <p:nvPr/>
            </p:nvSpPr>
            <p:spPr>
              <a:xfrm>
                <a:off x="4194998" y="3435761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305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30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5" name="Google Shape;20875;p42"/>
              <p:cNvSpPr/>
              <p:nvPr/>
            </p:nvSpPr>
            <p:spPr>
              <a:xfrm>
                <a:off x="4149239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6" name="Google Shape;20876;p42"/>
              <p:cNvSpPr/>
              <p:nvPr/>
            </p:nvSpPr>
            <p:spPr>
              <a:xfrm>
                <a:off x="4170620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7" name="Google Shape;20877;p42"/>
              <p:cNvSpPr/>
              <p:nvPr/>
            </p:nvSpPr>
            <p:spPr>
              <a:xfrm>
                <a:off x="4191908" y="3535899"/>
                <a:ext cx="10660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8" name="Google Shape;20878;p42"/>
              <p:cNvSpPr/>
              <p:nvPr/>
            </p:nvSpPr>
            <p:spPr>
              <a:xfrm>
                <a:off x="4266526" y="3343501"/>
                <a:ext cx="63309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102" extrusionOk="0">
                    <a:moveTo>
                      <a:pt x="1312" y="1894"/>
                    </a:moveTo>
                    <a:lnTo>
                      <a:pt x="1677" y="2260"/>
                    </a:lnTo>
                    <a:lnTo>
                      <a:pt x="391" y="2260"/>
                    </a:lnTo>
                    <a:lnTo>
                      <a:pt x="756" y="1894"/>
                    </a:lnTo>
                    <a:close/>
                    <a:moveTo>
                      <a:pt x="1351" y="2586"/>
                    </a:moveTo>
                    <a:cubicBezTo>
                      <a:pt x="1291" y="2692"/>
                      <a:pt x="1174" y="2778"/>
                      <a:pt x="1036" y="2778"/>
                    </a:cubicBezTo>
                    <a:cubicBezTo>
                      <a:pt x="899" y="2778"/>
                      <a:pt x="778" y="2692"/>
                      <a:pt x="720" y="2586"/>
                    </a:cubicBezTo>
                    <a:close/>
                    <a:moveTo>
                      <a:pt x="864" y="0"/>
                    </a:moveTo>
                    <a:lnTo>
                      <a:pt x="864" y="1574"/>
                    </a:lnTo>
                    <a:lnTo>
                      <a:pt x="625" y="1574"/>
                    </a:lnTo>
                    <a:lnTo>
                      <a:pt x="0" y="2174"/>
                    </a:lnTo>
                    <a:lnTo>
                      <a:pt x="0" y="2586"/>
                    </a:lnTo>
                    <a:lnTo>
                      <a:pt x="375" y="2586"/>
                    </a:lnTo>
                    <a:cubicBezTo>
                      <a:pt x="448" y="2864"/>
                      <a:pt x="714" y="3102"/>
                      <a:pt x="1036" y="3102"/>
                    </a:cubicBezTo>
                    <a:cubicBezTo>
                      <a:pt x="1355" y="3102"/>
                      <a:pt x="1623" y="2864"/>
                      <a:pt x="1695" y="2586"/>
                    </a:cubicBezTo>
                    <a:lnTo>
                      <a:pt x="2048" y="2586"/>
                    </a:lnTo>
                    <a:lnTo>
                      <a:pt x="2048" y="2174"/>
                    </a:lnTo>
                    <a:lnTo>
                      <a:pt x="1449" y="1574"/>
                    </a:lnTo>
                    <a:lnTo>
                      <a:pt x="1186" y="1574"/>
                    </a:lnTo>
                    <a:lnTo>
                      <a:pt x="1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79" name="Google Shape;20879;p42"/>
          <p:cNvGrpSpPr/>
          <p:nvPr/>
        </p:nvGrpSpPr>
        <p:grpSpPr>
          <a:xfrm>
            <a:off x="3580492" y="2913864"/>
            <a:ext cx="401448" cy="401448"/>
            <a:chOff x="197125" y="3524974"/>
            <a:chExt cx="634500" cy="634500"/>
          </a:xfrm>
        </p:grpSpPr>
        <p:sp>
          <p:nvSpPr>
            <p:cNvPr id="20880" name="Google Shape;20880;p42"/>
            <p:cNvSpPr/>
            <p:nvPr/>
          </p:nvSpPr>
          <p:spPr>
            <a:xfrm>
              <a:off x="197125" y="3524974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81" name="Google Shape;20881;p42"/>
            <p:cNvGrpSpPr/>
            <p:nvPr/>
          </p:nvGrpSpPr>
          <p:grpSpPr>
            <a:xfrm>
              <a:off x="313637" y="3641512"/>
              <a:ext cx="401465" cy="401392"/>
              <a:chOff x="4797994" y="3338433"/>
              <a:chExt cx="340398" cy="340336"/>
            </a:xfrm>
          </p:grpSpPr>
          <p:sp>
            <p:nvSpPr>
              <p:cNvPr id="20882" name="Google Shape;20882;p42"/>
              <p:cNvSpPr/>
              <p:nvPr/>
            </p:nvSpPr>
            <p:spPr>
              <a:xfrm>
                <a:off x="4840478" y="3338433"/>
                <a:ext cx="255831" cy="175220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5671" extrusionOk="0">
                    <a:moveTo>
                      <a:pt x="5820" y="1703"/>
                    </a:moveTo>
                    <a:lnTo>
                      <a:pt x="5108" y="2416"/>
                    </a:lnTo>
                    <a:lnTo>
                      <a:pt x="4638" y="2416"/>
                    </a:lnTo>
                    <a:lnTo>
                      <a:pt x="4638" y="2071"/>
                    </a:lnTo>
                    <a:lnTo>
                      <a:pt x="3624" y="2071"/>
                    </a:lnTo>
                    <a:lnTo>
                      <a:pt x="3624" y="2416"/>
                    </a:lnTo>
                    <a:lnTo>
                      <a:pt x="3175" y="2416"/>
                    </a:lnTo>
                    <a:lnTo>
                      <a:pt x="2462" y="1703"/>
                    </a:lnTo>
                    <a:close/>
                    <a:moveTo>
                      <a:pt x="4312" y="2393"/>
                    </a:moveTo>
                    <a:lnTo>
                      <a:pt x="4312" y="2932"/>
                    </a:lnTo>
                    <a:lnTo>
                      <a:pt x="3946" y="2932"/>
                    </a:lnTo>
                    <a:lnTo>
                      <a:pt x="3946" y="2393"/>
                    </a:lnTo>
                    <a:close/>
                    <a:moveTo>
                      <a:pt x="4486" y="3254"/>
                    </a:moveTo>
                    <a:lnTo>
                      <a:pt x="4486" y="3966"/>
                    </a:lnTo>
                    <a:lnTo>
                      <a:pt x="3774" y="3966"/>
                    </a:lnTo>
                    <a:lnTo>
                      <a:pt x="3774" y="3254"/>
                    </a:lnTo>
                    <a:close/>
                    <a:moveTo>
                      <a:pt x="1" y="1"/>
                    </a:moveTo>
                    <a:lnTo>
                      <a:pt x="1" y="324"/>
                    </a:lnTo>
                    <a:lnTo>
                      <a:pt x="517" y="324"/>
                    </a:lnTo>
                    <a:lnTo>
                      <a:pt x="517" y="1703"/>
                    </a:lnTo>
                    <a:lnTo>
                      <a:pt x="2004" y="1703"/>
                    </a:lnTo>
                    <a:lnTo>
                      <a:pt x="3039" y="2738"/>
                    </a:lnTo>
                    <a:lnTo>
                      <a:pt x="3624" y="2738"/>
                    </a:lnTo>
                    <a:lnTo>
                      <a:pt x="3624" y="2932"/>
                    </a:lnTo>
                    <a:lnTo>
                      <a:pt x="3452" y="2932"/>
                    </a:lnTo>
                    <a:lnTo>
                      <a:pt x="3452" y="3545"/>
                    </a:lnTo>
                    <a:cubicBezTo>
                      <a:pt x="2547" y="3837"/>
                      <a:pt x="1911" y="4694"/>
                      <a:pt x="1911" y="5670"/>
                    </a:cubicBezTo>
                    <a:lnTo>
                      <a:pt x="2233" y="5670"/>
                    </a:lnTo>
                    <a:cubicBezTo>
                      <a:pt x="2233" y="4870"/>
                      <a:pt x="2739" y="4164"/>
                      <a:pt x="3452" y="3887"/>
                    </a:cubicBezTo>
                    <a:lnTo>
                      <a:pt x="3452" y="4292"/>
                    </a:lnTo>
                    <a:lnTo>
                      <a:pt x="4810" y="4292"/>
                    </a:lnTo>
                    <a:lnTo>
                      <a:pt x="4810" y="3887"/>
                    </a:lnTo>
                    <a:cubicBezTo>
                      <a:pt x="5543" y="4164"/>
                      <a:pt x="6049" y="4870"/>
                      <a:pt x="6049" y="5670"/>
                    </a:cubicBezTo>
                    <a:lnTo>
                      <a:pt x="6371" y="5670"/>
                    </a:lnTo>
                    <a:cubicBezTo>
                      <a:pt x="6371" y="4694"/>
                      <a:pt x="5734" y="3837"/>
                      <a:pt x="4810" y="3545"/>
                    </a:cubicBezTo>
                    <a:lnTo>
                      <a:pt x="4810" y="2932"/>
                    </a:lnTo>
                    <a:lnTo>
                      <a:pt x="4638" y="2932"/>
                    </a:lnTo>
                    <a:lnTo>
                      <a:pt x="4638" y="2738"/>
                    </a:lnTo>
                    <a:lnTo>
                      <a:pt x="5244" y="2738"/>
                    </a:lnTo>
                    <a:lnTo>
                      <a:pt x="6278" y="1703"/>
                    </a:lnTo>
                    <a:lnTo>
                      <a:pt x="7741" y="1703"/>
                    </a:lnTo>
                    <a:lnTo>
                      <a:pt x="7741" y="324"/>
                    </a:lnTo>
                    <a:lnTo>
                      <a:pt x="8280" y="324"/>
                    </a:lnTo>
                    <a:lnTo>
                      <a:pt x="8280" y="1"/>
                    </a:lnTo>
                    <a:lnTo>
                      <a:pt x="2070" y="1"/>
                    </a:lnTo>
                    <a:lnTo>
                      <a:pt x="2070" y="324"/>
                    </a:lnTo>
                    <a:lnTo>
                      <a:pt x="7418" y="324"/>
                    </a:lnTo>
                    <a:lnTo>
                      <a:pt x="7418" y="1381"/>
                    </a:lnTo>
                    <a:lnTo>
                      <a:pt x="843" y="1381"/>
                    </a:lnTo>
                    <a:lnTo>
                      <a:pt x="843" y="324"/>
                    </a:lnTo>
                    <a:lnTo>
                      <a:pt x="1726" y="324"/>
                    </a:lnTo>
                    <a:lnTo>
                      <a:pt x="17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3" name="Google Shape;20883;p42"/>
              <p:cNvSpPr/>
              <p:nvPr/>
            </p:nvSpPr>
            <p:spPr>
              <a:xfrm>
                <a:off x="4883147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4" name="Google Shape;20884;p42"/>
              <p:cNvSpPr/>
              <p:nvPr/>
            </p:nvSpPr>
            <p:spPr>
              <a:xfrm>
                <a:off x="490984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5" name="Google Shape;20885;p42"/>
              <p:cNvSpPr/>
              <p:nvPr/>
            </p:nvSpPr>
            <p:spPr>
              <a:xfrm>
                <a:off x="4936476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6" name="Google Shape;20886;p42"/>
              <p:cNvSpPr/>
              <p:nvPr/>
            </p:nvSpPr>
            <p:spPr>
              <a:xfrm>
                <a:off x="4963079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4" y="324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7" name="Google Shape;20887;p42"/>
              <p:cNvSpPr/>
              <p:nvPr/>
            </p:nvSpPr>
            <p:spPr>
              <a:xfrm>
                <a:off x="498971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8" name="Google Shape;20888;p42"/>
              <p:cNvSpPr/>
              <p:nvPr/>
            </p:nvSpPr>
            <p:spPr>
              <a:xfrm>
                <a:off x="5016346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9" name="Google Shape;20889;p42"/>
              <p:cNvSpPr/>
              <p:nvPr/>
            </p:nvSpPr>
            <p:spPr>
              <a:xfrm>
                <a:off x="5043042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0" name="Google Shape;20890;p42"/>
              <p:cNvSpPr/>
              <p:nvPr/>
            </p:nvSpPr>
            <p:spPr>
              <a:xfrm>
                <a:off x="4797994" y="3513931"/>
                <a:ext cx="340398" cy="164838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5335" extrusionOk="0">
                    <a:moveTo>
                      <a:pt x="8794" y="342"/>
                    </a:moveTo>
                    <a:lnTo>
                      <a:pt x="8794" y="873"/>
                    </a:lnTo>
                    <a:lnTo>
                      <a:pt x="8285" y="873"/>
                    </a:lnTo>
                    <a:cubicBezTo>
                      <a:pt x="8345" y="615"/>
                      <a:pt x="8555" y="403"/>
                      <a:pt x="8794" y="342"/>
                    </a:cubicBezTo>
                    <a:close/>
                    <a:moveTo>
                      <a:pt x="1894" y="343"/>
                    </a:moveTo>
                    <a:lnTo>
                      <a:pt x="1894" y="875"/>
                    </a:lnTo>
                    <a:lnTo>
                      <a:pt x="1385" y="875"/>
                    </a:lnTo>
                    <a:cubicBezTo>
                      <a:pt x="1446" y="615"/>
                      <a:pt x="1658" y="403"/>
                      <a:pt x="1894" y="343"/>
                    </a:cubicBezTo>
                    <a:close/>
                    <a:moveTo>
                      <a:pt x="2219" y="343"/>
                    </a:moveTo>
                    <a:cubicBezTo>
                      <a:pt x="2477" y="403"/>
                      <a:pt x="2687" y="615"/>
                      <a:pt x="2751" y="875"/>
                    </a:cubicBezTo>
                    <a:lnTo>
                      <a:pt x="2219" y="875"/>
                    </a:lnTo>
                    <a:lnTo>
                      <a:pt x="2219" y="343"/>
                    </a:lnTo>
                    <a:close/>
                    <a:moveTo>
                      <a:pt x="5343" y="343"/>
                    </a:moveTo>
                    <a:lnTo>
                      <a:pt x="5343" y="875"/>
                    </a:lnTo>
                    <a:lnTo>
                      <a:pt x="4834" y="875"/>
                    </a:lnTo>
                    <a:cubicBezTo>
                      <a:pt x="4896" y="615"/>
                      <a:pt x="5106" y="403"/>
                      <a:pt x="5343" y="343"/>
                    </a:cubicBezTo>
                    <a:close/>
                    <a:moveTo>
                      <a:pt x="5669" y="343"/>
                    </a:moveTo>
                    <a:cubicBezTo>
                      <a:pt x="5927" y="403"/>
                      <a:pt x="6137" y="615"/>
                      <a:pt x="6199" y="875"/>
                    </a:cubicBezTo>
                    <a:lnTo>
                      <a:pt x="5669" y="875"/>
                    </a:lnTo>
                    <a:lnTo>
                      <a:pt x="5669" y="343"/>
                    </a:lnTo>
                    <a:close/>
                    <a:moveTo>
                      <a:pt x="9116" y="343"/>
                    </a:moveTo>
                    <a:cubicBezTo>
                      <a:pt x="9374" y="403"/>
                      <a:pt x="9586" y="615"/>
                      <a:pt x="9648" y="875"/>
                    </a:cubicBezTo>
                    <a:lnTo>
                      <a:pt x="9116" y="875"/>
                    </a:lnTo>
                    <a:lnTo>
                      <a:pt x="9116" y="343"/>
                    </a:lnTo>
                    <a:close/>
                    <a:moveTo>
                      <a:pt x="1894" y="1197"/>
                    </a:moveTo>
                    <a:lnTo>
                      <a:pt x="1894" y="1736"/>
                    </a:lnTo>
                    <a:lnTo>
                      <a:pt x="1357" y="1736"/>
                    </a:lnTo>
                    <a:lnTo>
                      <a:pt x="1357" y="1197"/>
                    </a:lnTo>
                    <a:close/>
                    <a:moveTo>
                      <a:pt x="2756" y="1197"/>
                    </a:moveTo>
                    <a:lnTo>
                      <a:pt x="2756" y="1736"/>
                    </a:lnTo>
                    <a:lnTo>
                      <a:pt x="2219" y="1736"/>
                    </a:lnTo>
                    <a:lnTo>
                      <a:pt x="2219" y="1197"/>
                    </a:lnTo>
                    <a:close/>
                    <a:moveTo>
                      <a:pt x="5343" y="1197"/>
                    </a:moveTo>
                    <a:lnTo>
                      <a:pt x="5343" y="1736"/>
                    </a:lnTo>
                    <a:lnTo>
                      <a:pt x="4805" y="1736"/>
                    </a:lnTo>
                    <a:lnTo>
                      <a:pt x="4805" y="1197"/>
                    </a:lnTo>
                    <a:close/>
                    <a:moveTo>
                      <a:pt x="6206" y="1197"/>
                    </a:moveTo>
                    <a:lnTo>
                      <a:pt x="6206" y="1736"/>
                    </a:lnTo>
                    <a:lnTo>
                      <a:pt x="5669" y="1736"/>
                    </a:lnTo>
                    <a:lnTo>
                      <a:pt x="5669" y="1197"/>
                    </a:lnTo>
                    <a:close/>
                    <a:moveTo>
                      <a:pt x="8794" y="1197"/>
                    </a:moveTo>
                    <a:lnTo>
                      <a:pt x="8794" y="1736"/>
                    </a:lnTo>
                    <a:lnTo>
                      <a:pt x="8255" y="1736"/>
                    </a:lnTo>
                    <a:lnTo>
                      <a:pt x="8255" y="1197"/>
                    </a:lnTo>
                    <a:close/>
                    <a:moveTo>
                      <a:pt x="9655" y="1197"/>
                    </a:moveTo>
                    <a:lnTo>
                      <a:pt x="9655" y="1736"/>
                    </a:lnTo>
                    <a:lnTo>
                      <a:pt x="9116" y="1736"/>
                    </a:lnTo>
                    <a:lnTo>
                      <a:pt x="9116" y="1197"/>
                    </a:lnTo>
                    <a:close/>
                    <a:moveTo>
                      <a:pt x="2756" y="2058"/>
                    </a:moveTo>
                    <a:lnTo>
                      <a:pt x="2756" y="2226"/>
                    </a:lnTo>
                    <a:cubicBezTo>
                      <a:pt x="2564" y="2329"/>
                      <a:pt x="2369" y="2481"/>
                      <a:pt x="2219" y="2667"/>
                    </a:cubicBezTo>
                    <a:lnTo>
                      <a:pt x="2219" y="2058"/>
                    </a:lnTo>
                    <a:close/>
                    <a:moveTo>
                      <a:pt x="6206" y="2058"/>
                    </a:moveTo>
                    <a:lnTo>
                      <a:pt x="6206" y="2226"/>
                    </a:lnTo>
                    <a:cubicBezTo>
                      <a:pt x="6013" y="2329"/>
                      <a:pt x="5818" y="2481"/>
                      <a:pt x="5669" y="2667"/>
                    </a:cubicBezTo>
                    <a:lnTo>
                      <a:pt x="5669" y="2058"/>
                    </a:lnTo>
                    <a:close/>
                    <a:moveTo>
                      <a:pt x="8794" y="2058"/>
                    </a:moveTo>
                    <a:lnTo>
                      <a:pt x="8794" y="2667"/>
                    </a:lnTo>
                    <a:cubicBezTo>
                      <a:pt x="8665" y="2481"/>
                      <a:pt x="8471" y="2331"/>
                      <a:pt x="8255" y="2226"/>
                    </a:cubicBezTo>
                    <a:lnTo>
                      <a:pt x="8255" y="2058"/>
                    </a:lnTo>
                    <a:close/>
                    <a:moveTo>
                      <a:pt x="9655" y="2058"/>
                    </a:moveTo>
                    <a:lnTo>
                      <a:pt x="9655" y="2226"/>
                    </a:lnTo>
                    <a:cubicBezTo>
                      <a:pt x="9460" y="2329"/>
                      <a:pt x="9268" y="2481"/>
                      <a:pt x="9116" y="2667"/>
                    </a:cubicBezTo>
                    <a:lnTo>
                      <a:pt x="9116" y="2058"/>
                    </a:lnTo>
                    <a:close/>
                    <a:moveTo>
                      <a:pt x="1894" y="2061"/>
                    </a:moveTo>
                    <a:lnTo>
                      <a:pt x="1894" y="2669"/>
                    </a:lnTo>
                    <a:cubicBezTo>
                      <a:pt x="1765" y="2484"/>
                      <a:pt x="1572" y="2331"/>
                      <a:pt x="1357" y="2228"/>
                    </a:cubicBezTo>
                    <a:lnTo>
                      <a:pt x="1357" y="2061"/>
                    </a:lnTo>
                    <a:close/>
                    <a:moveTo>
                      <a:pt x="5343" y="2061"/>
                    </a:moveTo>
                    <a:lnTo>
                      <a:pt x="5343" y="2669"/>
                    </a:lnTo>
                    <a:cubicBezTo>
                      <a:pt x="5214" y="2484"/>
                      <a:pt x="5020" y="2331"/>
                      <a:pt x="4805" y="2228"/>
                    </a:cubicBezTo>
                    <a:lnTo>
                      <a:pt x="4805" y="2061"/>
                    </a:lnTo>
                    <a:close/>
                    <a:moveTo>
                      <a:pt x="861" y="2405"/>
                    </a:moveTo>
                    <a:lnTo>
                      <a:pt x="861" y="2405"/>
                    </a:lnTo>
                    <a:cubicBezTo>
                      <a:pt x="1395" y="2483"/>
                      <a:pt x="1817" y="2904"/>
                      <a:pt x="1892" y="3434"/>
                    </a:cubicBezTo>
                    <a:cubicBezTo>
                      <a:pt x="1360" y="3360"/>
                      <a:pt x="939" y="2939"/>
                      <a:pt x="861" y="2405"/>
                    </a:cubicBezTo>
                    <a:close/>
                    <a:moveTo>
                      <a:pt x="3273" y="2405"/>
                    </a:moveTo>
                    <a:cubicBezTo>
                      <a:pt x="3195" y="2939"/>
                      <a:pt x="2774" y="3360"/>
                      <a:pt x="2243" y="3434"/>
                    </a:cubicBezTo>
                    <a:cubicBezTo>
                      <a:pt x="2317" y="2904"/>
                      <a:pt x="2739" y="2481"/>
                      <a:pt x="3273" y="2405"/>
                    </a:cubicBezTo>
                    <a:close/>
                    <a:moveTo>
                      <a:pt x="4311" y="2405"/>
                    </a:moveTo>
                    <a:lnTo>
                      <a:pt x="4311" y="2405"/>
                    </a:lnTo>
                    <a:cubicBezTo>
                      <a:pt x="4844" y="2483"/>
                      <a:pt x="5266" y="2904"/>
                      <a:pt x="5342" y="3434"/>
                    </a:cubicBezTo>
                    <a:cubicBezTo>
                      <a:pt x="4810" y="3360"/>
                      <a:pt x="4388" y="2939"/>
                      <a:pt x="4311" y="2405"/>
                    </a:cubicBezTo>
                    <a:close/>
                    <a:moveTo>
                      <a:pt x="6722" y="2405"/>
                    </a:moveTo>
                    <a:lnTo>
                      <a:pt x="6722" y="2405"/>
                    </a:lnTo>
                    <a:cubicBezTo>
                      <a:pt x="6644" y="2939"/>
                      <a:pt x="6223" y="3360"/>
                      <a:pt x="5691" y="3434"/>
                    </a:cubicBezTo>
                    <a:cubicBezTo>
                      <a:pt x="5767" y="2904"/>
                      <a:pt x="6188" y="2481"/>
                      <a:pt x="6722" y="2405"/>
                    </a:cubicBezTo>
                    <a:close/>
                    <a:moveTo>
                      <a:pt x="7760" y="2405"/>
                    </a:moveTo>
                    <a:cubicBezTo>
                      <a:pt x="8293" y="2483"/>
                      <a:pt x="8715" y="2904"/>
                      <a:pt x="8789" y="3434"/>
                    </a:cubicBezTo>
                    <a:cubicBezTo>
                      <a:pt x="8259" y="3360"/>
                      <a:pt x="7837" y="2939"/>
                      <a:pt x="7760" y="2405"/>
                    </a:cubicBezTo>
                    <a:close/>
                    <a:moveTo>
                      <a:pt x="10171" y="2405"/>
                    </a:moveTo>
                    <a:cubicBezTo>
                      <a:pt x="10094" y="2939"/>
                      <a:pt x="9672" y="3360"/>
                      <a:pt x="9140" y="3434"/>
                    </a:cubicBezTo>
                    <a:cubicBezTo>
                      <a:pt x="9216" y="2904"/>
                      <a:pt x="9639" y="2481"/>
                      <a:pt x="10171" y="2405"/>
                    </a:cubicBezTo>
                    <a:close/>
                    <a:moveTo>
                      <a:pt x="2059" y="1"/>
                    </a:moveTo>
                    <a:cubicBezTo>
                      <a:pt x="1496" y="1"/>
                      <a:pt x="1035" y="462"/>
                      <a:pt x="1035" y="1025"/>
                    </a:cubicBezTo>
                    <a:lnTo>
                      <a:pt x="1035" y="2113"/>
                    </a:lnTo>
                    <a:cubicBezTo>
                      <a:pt x="928" y="2083"/>
                      <a:pt x="815" y="2082"/>
                      <a:pt x="691" y="2082"/>
                    </a:cubicBezTo>
                    <a:lnTo>
                      <a:pt x="519" y="2082"/>
                    </a:lnTo>
                    <a:lnTo>
                      <a:pt x="519" y="2233"/>
                    </a:lnTo>
                    <a:cubicBezTo>
                      <a:pt x="519" y="3028"/>
                      <a:pt x="1145" y="3684"/>
                      <a:pt x="1899" y="3765"/>
                    </a:cubicBezTo>
                    <a:lnTo>
                      <a:pt x="1899" y="4321"/>
                    </a:lnTo>
                    <a:lnTo>
                      <a:pt x="1" y="4321"/>
                    </a:lnTo>
                    <a:lnTo>
                      <a:pt x="1" y="5335"/>
                    </a:lnTo>
                    <a:lnTo>
                      <a:pt x="11016" y="5335"/>
                    </a:lnTo>
                    <a:lnTo>
                      <a:pt x="11016" y="4321"/>
                    </a:lnTo>
                    <a:lnTo>
                      <a:pt x="9116" y="4321"/>
                    </a:lnTo>
                    <a:lnTo>
                      <a:pt x="9116" y="3765"/>
                    </a:lnTo>
                    <a:cubicBezTo>
                      <a:pt x="9894" y="3682"/>
                      <a:pt x="10496" y="3027"/>
                      <a:pt x="10496" y="2233"/>
                    </a:cubicBezTo>
                    <a:lnTo>
                      <a:pt x="10496" y="2082"/>
                    </a:lnTo>
                    <a:lnTo>
                      <a:pt x="10345" y="2082"/>
                    </a:lnTo>
                    <a:cubicBezTo>
                      <a:pt x="10223" y="2082"/>
                      <a:pt x="10109" y="2087"/>
                      <a:pt x="9980" y="2113"/>
                    </a:cubicBezTo>
                    <a:lnTo>
                      <a:pt x="9980" y="1025"/>
                    </a:lnTo>
                    <a:cubicBezTo>
                      <a:pt x="9980" y="462"/>
                      <a:pt x="9519" y="1"/>
                      <a:pt x="8956" y="1"/>
                    </a:cubicBezTo>
                    <a:cubicBezTo>
                      <a:pt x="8391" y="1"/>
                      <a:pt x="7932" y="462"/>
                      <a:pt x="7932" y="1025"/>
                    </a:cubicBezTo>
                    <a:lnTo>
                      <a:pt x="7932" y="2113"/>
                    </a:lnTo>
                    <a:cubicBezTo>
                      <a:pt x="7823" y="2083"/>
                      <a:pt x="7710" y="2082"/>
                      <a:pt x="7588" y="2082"/>
                    </a:cubicBezTo>
                    <a:lnTo>
                      <a:pt x="7416" y="2082"/>
                    </a:lnTo>
                    <a:lnTo>
                      <a:pt x="7416" y="2233"/>
                    </a:lnTo>
                    <a:cubicBezTo>
                      <a:pt x="7416" y="3028"/>
                      <a:pt x="8040" y="3684"/>
                      <a:pt x="8794" y="3765"/>
                    </a:cubicBezTo>
                    <a:lnTo>
                      <a:pt x="8794" y="4321"/>
                    </a:lnTo>
                    <a:lnTo>
                      <a:pt x="7416" y="4321"/>
                    </a:lnTo>
                    <a:lnTo>
                      <a:pt x="7416" y="4644"/>
                    </a:lnTo>
                    <a:lnTo>
                      <a:pt x="10691" y="4644"/>
                    </a:lnTo>
                    <a:lnTo>
                      <a:pt x="10691" y="5009"/>
                    </a:lnTo>
                    <a:lnTo>
                      <a:pt x="324" y="5009"/>
                    </a:lnTo>
                    <a:lnTo>
                      <a:pt x="324" y="4644"/>
                    </a:lnTo>
                    <a:lnTo>
                      <a:pt x="7071" y="4644"/>
                    </a:lnTo>
                    <a:lnTo>
                      <a:pt x="7071" y="4321"/>
                    </a:lnTo>
                    <a:lnTo>
                      <a:pt x="5670" y="4321"/>
                    </a:lnTo>
                    <a:lnTo>
                      <a:pt x="5670" y="3765"/>
                    </a:lnTo>
                    <a:cubicBezTo>
                      <a:pt x="6447" y="3682"/>
                      <a:pt x="7049" y="3027"/>
                      <a:pt x="7049" y="2233"/>
                    </a:cubicBezTo>
                    <a:lnTo>
                      <a:pt x="7049" y="2082"/>
                    </a:lnTo>
                    <a:lnTo>
                      <a:pt x="6899" y="2082"/>
                    </a:lnTo>
                    <a:cubicBezTo>
                      <a:pt x="6775" y="2082"/>
                      <a:pt x="6662" y="2087"/>
                      <a:pt x="6533" y="2113"/>
                    </a:cubicBezTo>
                    <a:lnTo>
                      <a:pt x="6533" y="1025"/>
                    </a:lnTo>
                    <a:cubicBezTo>
                      <a:pt x="6533" y="462"/>
                      <a:pt x="6073" y="1"/>
                      <a:pt x="5508" y="1"/>
                    </a:cubicBezTo>
                    <a:cubicBezTo>
                      <a:pt x="4946" y="1"/>
                      <a:pt x="4484" y="462"/>
                      <a:pt x="4484" y="1025"/>
                    </a:cubicBezTo>
                    <a:lnTo>
                      <a:pt x="4484" y="2113"/>
                    </a:lnTo>
                    <a:cubicBezTo>
                      <a:pt x="4378" y="2083"/>
                      <a:pt x="4262" y="2082"/>
                      <a:pt x="4140" y="2082"/>
                    </a:cubicBezTo>
                    <a:lnTo>
                      <a:pt x="3968" y="2082"/>
                    </a:lnTo>
                    <a:lnTo>
                      <a:pt x="3968" y="2233"/>
                    </a:lnTo>
                    <a:cubicBezTo>
                      <a:pt x="3968" y="3028"/>
                      <a:pt x="4595" y="3684"/>
                      <a:pt x="5347" y="3765"/>
                    </a:cubicBezTo>
                    <a:lnTo>
                      <a:pt x="5347" y="4321"/>
                    </a:lnTo>
                    <a:lnTo>
                      <a:pt x="2221" y="4321"/>
                    </a:lnTo>
                    <a:lnTo>
                      <a:pt x="2221" y="3765"/>
                    </a:lnTo>
                    <a:cubicBezTo>
                      <a:pt x="2997" y="3682"/>
                      <a:pt x="3600" y="3027"/>
                      <a:pt x="3600" y="2233"/>
                    </a:cubicBezTo>
                    <a:lnTo>
                      <a:pt x="3600" y="2082"/>
                    </a:lnTo>
                    <a:lnTo>
                      <a:pt x="3450" y="2082"/>
                    </a:lnTo>
                    <a:cubicBezTo>
                      <a:pt x="3328" y="2082"/>
                      <a:pt x="3212" y="2087"/>
                      <a:pt x="3083" y="2113"/>
                    </a:cubicBezTo>
                    <a:lnTo>
                      <a:pt x="3083" y="1025"/>
                    </a:lnTo>
                    <a:cubicBezTo>
                      <a:pt x="3083" y="462"/>
                      <a:pt x="2624" y="1"/>
                      <a:pt x="20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91" name="Google Shape;20891;p42"/>
          <p:cNvGrpSpPr/>
          <p:nvPr/>
        </p:nvGrpSpPr>
        <p:grpSpPr>
          <a:xfrm>
            <a:off x="1611492" y="3315314"/>
            <a:ext cx="401448" cy="401448"/>
            <a:chOff x="197125" y="3524974"/>
            <a:chExt cx="634500" cy="634500"/>
          </a:xfrm>
        </p:grpSpPr>
        <p:sp>
          <p:nvSpPr>
            <p:cNvPr id="20892" name="Google Shape;20892;p42"/>
            <p:cNvSpPr/>
            <p:nvPr/>
          </p:nvSpPr>
          <p:spPr>
            <a:xfrm>
              <a:off x="197125" y="3524974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93" name="Google Shape;20893;p42"/>
            <p:cNvGrpSpPr/>
            <p:nvPr/>
          </p:nvGrpSpPr>
          <p:grpSpPr>
            <a:xfrm>
              <a:off x="313637" y="3641512"/>
              <a:ext cx="401465" cy="401392"/>
              <a:chOff x="4797994" y="3338433"/>
              <a:chExt cx="340398" cy="340336"/>
            </a:xfrm>
          </p:grpSpPr>
          <p:sp>
            <p:nvSpPr>
              <p:cNvPr id="20894" name="Google Shape;20894;p42"/>
              <p:cNvSpPr/>
              <p:nvPr/>
            </p:nvSpPr>
            <p:spPr>
              <a:xfrm>
                <a:off x="4840478" y="3338433"/>
                <a:ext cx="255831" cy="175220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5671" extrusionOk="0">
                    <a:moveTo>
                      <a:pt x="5820" y="1703"/>
                    </a:moveTo>
                    <a:lnTo>
                      <a:pt x="5108" y="2416"/>
                    </a:lnTo>
                    <a:lnTo>
                      <a:pt x="4638" y="2416"/>
                    </a:lnTo>
                    <a:lnTo>
                      <a:pt x="4638" y="2071"/>
                    </a:lnTo>
                    <a:lnTo>
                      <a:pt x="3624" y="2071"/>
                    </a:lnTo>
                    <a:lnTo>
                      <a:pt x="3624" y="2416"/>
                    </a:lnTo>
                    <a:lnTo>
                      <a:pt x="3175" y="2416"/>
                    </a:lnTo>
                    <a:lnTo>
                      <a:pt x="2462" y="1703"/>
                    </a:lnTo>
                    <a:close/>
                    <a:moveTo>
                      <a:pt x="4312" y="2393"/>
                    </a:moveTo>
                    <a:lnTo>
                      <a:pt x="4312" y="2932"/>
                    </a:lnTo>
                    <a:lnTo>
                      <a:pt x="3946" y="2932"/>
                    </a:lnTo>
                    <a:lnTo>
                      <a:pt x="3946" y="2393"/>
                    </a:lnTo>
                    <a:close/>
                    <a:moveTo>
                      <a:pt x="4486" y="3254"/>
                    </a:moveTo>
                    <a:lnTo>
                      <a:pt x="4486" y="3966"/>
                    </a:lnTo>
                    <a:lnTo>
                      <a:pt x="3774" y="3966"/>
                    </a:lnTo>
                    <a:lnTo>
                      <a:pt x="3774" y="3254"/>
                    </a:lnTo>
                    <a:close/>
                    <a:moveTo>
                      <a:pt x="1" y="1"/>
                    </a:moveTo>
                    <a:lnTo>
                      <a:pt x="1" y="324"/>
                    </a:lnTo>
                    <a:lnTo>
                      <a:pt x="517" y="324"/>
                    </a:lnTo>
                    <a:lnTo>
                      <a:pt x="517" y="1703"/>
                    </a:lnTo>
                    <a:lnTo>
                      <a:pt x="2004" y="1703"/>
                    </a:lnTo>
                    <a:lnTo>
                      <a:pt x="3039" y="2738"/>
                    </a:lnTo>
                    <a:lnTo>
                      <a:pt x="3624" y="2738"/>
                    </a:lnTo>
                    <a:lnTo>
                      <a:pt x="3624" y="2932"/>
                    </a:lnTo>
                    <a:lnTo>
                      <a:pt x="3452" y="2932"/>
                    </a:lnTo>
                    <a:lnTo>
                      <a:pt x="3452" y="3545"/>
                    </a:lnTo>
                    <a:cubicBezTo>
                      <a:pt x="2547" y="3837"/>
                      <a:pt x="1911" y="4694"/>
                      <a:pt x="1911" y="5670"/>
                    </a:cubicBezTo>
                    <a:lnTo>
                      <a:pt x="2233" y="5670"/>
                    </a:lnTo>
                    <a:cubicBezTo>
                      <a:pt x="2233" y="4870"/>
                      <a:pt x="2739" y="4164"/>
                      <a:pt x="3452" y="3887"/>
                    </a:cubicBezTo>
                    <a:lnTo>
                      <a:pt x="3452" y="4292"/>
                    </a:lnTo>
                    <a:lnTo>
                      <a:pt x="4810" y="4292"/>
                    </a:lnTo>
                    <a:lnTo>
                      <a:pt x="4810" y="3887"/>
                    </a:lnTo>
                    <a:cubicBezTo>
                      <a:pt x="5543" y="4164"/>
                      <a:pt x="6049" y="4870"/>
                      <a:pt x="6049" y="5670"/>
                    </a:cubicBezTo>
                    <a:lnTo>
                      <a:pt x="6371" y="5670"/>
                    </a:lnTo>
                    <a:cubicBezTo>
                      <a:pt x="6371" y="4694"/>
                      <a:pt x="5734" y="3837"/>
                      <a:pt x="4810" y="3545"/>
                    </a:cubicBezTo>
                    <a:lnTo>
                      <a:pt x="4810" y="2932"/>
                    </a:lnTo>
                    <a:lnTo>
                      <a:pt x="4638" y="2932"/>
                    </a:lnTo>
                    <a:lnTo>
                      <a:pt x="4638" y="2738"/>
                    </a:lnTo>
                    <a:lnTo>
                      <a:pt x="5244" y="2738"/>
                    </a:lnTo>
                    <a:lnTo>
                      <a:pt x="6278" y="1703"/>
                    </a:lnTo>
                    <a:lnTo>
                      <a:pt x="7741" y="1703"/>
                    </a:lnTo>
                    <a:lnTo>
                      <a:pt x="7741" y="324"/>
                    </a:lnTo>
                    <a:lnTo>
                      <a:pt x="8280" y="324"/>
                    </a:lnTo>
                    <a:lnTo>
                      <a:pt x="8280" y="1"/>
                    </a:lnTo>
                    <a:lnTo>
                      <a:pt x="2070" y="1"/>
                    </a:lnTo>
                    <a:lnTo>
                      <a:pt x="2070" y="324"/>
                    </a:lnTo>
                    <a:lnTo>
                      <a:pt x="7418" y="324"/>
                    </a:lnTo>
                    <a:lnTo>
                      <a:pt x="7418" y="1381"/>
                    </a:lnTo>
                    <a:lnTo>
                      <a:pt x="843" y="1381"/>
                    </a:lnTo>
                    <a:lnTo>
                      <a:pt x="843" y="324"/>
                    </a:lnTo>
                    <a:lnTo>
                      <a:pt x="1726" y="324"/>
                    </a:lnTo>
                    <a:lnTo>
                      <a:pt x="17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5" name="Google Shape;20895;p42"/>
              <p:cNvSpPr/>
              <p:nvPr/>
            </p:nvSpPr>
            <p:spPr>
              <a:xfrm>
                <a:off x="4883147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6" name="Google Shape;20896;p42"/>
              <p:cNvSpPr/>
              <p:nvPr/>
            </p:nvSpPr>
            <p:spPr>
              <a:xfrm>
                <a:off x="490984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7" name="Google Shape;20897;p42"/>
              <p:cNvSpPr/>
              <p:nvPr/>
            </p:nvSpPr>
            <p:spPr>
              <a:xfrm>
                <a:off x="4936476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8" name="Google Shape;20898;p42"/>
              <p:cNvSpPr/>
              <p:nvPr/>
            </p:nvSpPr>
            <p:spPr>
              <a:xfrm>
                <a:off x="4963079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4" y="324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9" name="Google Shape;20899;p42"/>
              <p:cNvSpPr/>
              <p:nvPr/>
            </p:nvSpPr>
            <p:spPr>
              <a:xfrm>
                <a:off x="498971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0" name="Google Shape;20900;p42"/>
              <p:cNvSpPr/>
              <p:nvPr/>
            </p:nvSpPr>
            <p:spPr>
              <a:xfrm>
                <a:off x="5016346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1" name="Google Shape;20901;p42"/>
              <p:cNvSpPr/>
              <p:nvPr/>
            </p:nvSpPr>
            <p:spPr>
              <a:xfrm>
                <a:off x="5043042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2" name="Google Shape;20902;p42"/>
              <p:cNvSpPr/>
              <p:nvPr/>
            </p:nvSpPr>
            <p:spPr>
              <a:xfrm>
                <a:off x="4797994" y="3513931"/>
                <a:ext cx="340398" cy="164838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5335" extrusionOk="0">
                    <a:moveTo>
                      <a:pt x="8794" y="342"/>
                    </a:moveTo>
                    <a:lnTo>
                      <a:pt x="8794" y="873"/>
                    </a:lnTo>
                    <a:lnTo>
                      <a:pt x="8285" y="873"/>
                    </a:lnTo>
                    <a:cubicBezTo>
                      <a:pt x="8345" y="615"/>
                      <a:pt x="8555" y="403"/>
                      <a:pt x="8794" y="342"/>
                    </a:cubicBezTo>
                    <a:close/>
                    <a:moveTo>
                      <a:pt x="1894" y="343"/>
                    </a:moveTo>
                    <a:lnTo>
                      <a:pt x="1894" y="875"/>
                    </a:lnTo>
                    <a:lnTo>
                      <a:pt x="1385" y="875"/>
                    </a:lnTo>
                    <a:cubicBezTo>
                      <a:pt x="1446" y="615"/>
                      <a:pt x="1658" y="403"/>
                      <a:pt x="1894" y="343"/>
                    </a:cubicBezTo>
                    <a:close/>
                    <a:moveTo>
                      <a:pt x="2219" y="343"/>
                    </a:moveTo>
                    <a:cubicBezTo>
                      <a:pt x="2477" y="403"/>
                      <a:pt x="2687" y="615"/>
                      <a:pt x="2751" y="875"/>
                    </a:cubicBezTo>
                    <a:lnTo>
                      <a:pt x="2219" y="875"/>
                    </a:lnTo>
                    <a:lnTo>
                      <a:pt x="2219" y="343"/>
                    </a:lnTo>
                    <a:close/>
                    <a:moveTo>
                      <a:pt x="5343" y="343"/>
                    </a:moveTo>
                    <a:lnTo>
                      <a:pt x="5343" y="875"/>
                    </a:lnTo>
                    <a:lnTo>
                      <a:pt x="4834" y="875"/>
                    </a:lnTo>
                    <a:cubicBezTo>
                      <a:pt x="4896" y="615"/>
                      <a:pt x="5106" y="403"/>
                      <a:pt x="5343" y="343"/>
                    </a:cubicBezTo>
                    <a:close/>
                    <a:moveTo>
                      <a:pt x="5669" y="343"/>
                    </a:moveTo>
                    <a:cubicBezTo>
                      <a:pt x="5927" y="403"/>
                      <a:pt x="6137" y="615"/>
                      <a:pt x="6199" y="875"/>
                    </a:cubicBezTo>
                    <a:lnTo>
                      <a:pt x="5669" y="875"/>
                    </a:lnTo>
                    <a:lnTo>
                      <a:pt x="5669" y="343"/>
                    </a:lnTo>
                    <a:close/>
                    <a:moveTo>
                      <a:pt x="9116" y="343"/>
                    </a:moveTo>
                    <a:cubicBezTo>
                      <a:pt x="9374" y="403"/>
                      <a:pt x="9586" y="615"/>
                      <a:pt x="9648" y="875"/>
                    </a:cubicBezTo>
                    <a:lnTo>
                      <a:pt x="9116" y="875"/>
                    </a:lnTo>
                    <a:lnTo>
                      <a:pt x="9116" y="343"/>
                    </a:lnTo>
                    <a:close/>
                    <a:moveTo>
                      <a:pt x="1894" y="1197"/>
                    </a:moveTo>
                    <a:lnTo>
                      <a:pt x="1894" y="1736"/>
                    </a:lnTo>
                    <a:lnTo>
                      <a:pt x="1357" y="1736"/>
                    </a:lnTo>
                    <a:lnTo>
                      <a:pt x="1357" y="1197"/>
                    </a:lnTo>
                    <a:close/>
                    <a:moveTo>
                      <a:pt x="2756" y="1197"/>
                    </a:moveTo>
                    <a:lnTo>
                      <a:pt x="2756" y="1736"/>
                    </a:lnTo>
                    <a:lnTo>
                      <a:pt x="2219" y="1736"/>
                    </a:lnTo>
                    <a:lnTo>
                      <a:pt x="2219" y="1197"/>
                    </a:lnTo>
                    <a:close/>
                    <a:moveTo>
                      <a:pt x="5343" y="1197"/>
                    </a:moveTo>
                    <a:lnTo>
                      <a:pt x="5343" y="1736"/>
                    </a:lnTo>
                    <a:lnTo>
                      <a:pt x="4805" y="1736"/>
                    </a:lnTo>
                    <a:lnTo>
                      <a:pt x="4805" y="1197"/>
                    </a:lnTo>
                    <a:close/>
                    <a:moveTo>
                      <a:pt x="6206" y="1197"/>
                    </a:moveTo>
                    <a:lnTo>
                      <a:pt x="6206" y="1736"/>
                    </a:lnTo>
                    <a:lnTo>
                      <a:pt x="5669" y="1736"/>
                    </a:lnTo>
                    <a:lnTo>
                      <a:pt x="5669" y="1197"/>
                    </a:lnTo>
                    <a:close/>
                    <a:moveTo>
                      <a:pt x="8794" y="1197"/>
                    </a:moveTo>
                    <a:lnTo>
                      <a:pt x="8794" y="1736"/>
                    </a:lnTo>
                    <a:lnTo>
                      <a:pt x="8255" y="1736"/>
                    </a:lnTo>
                    <a:lnTo>
                      <a:pt x="8255" y="1197"/>
                    </a:lnTo>
                    <a:close/>
                    <a:moveTo>
                      <a:pt x="9655" y="1197"/>
                    </a:moveTo>
                    <a:lnTo>
                      <a:pt x="9655" y="1736"/>
                    </a:lnTo>
                    <a:lnTo>
                      <a:pt x="9116" y="1736"/>
                    </a:lnTo>
                    <a:lnTo>
                      <a:pt x="9116" y="1197"/>
                    </a:lnTo>
                    <a:close/>
                    <a:moveTo>
                      <a:pt x="2756" y="2058"/>
                    </a:moveTo>
                    <a:lnTo>
                      <a:pt x="2756" y="2226"/>
                    </a:lnTo>
                    <a:cubicBezTo>
                      <a:pt x="2564" y="2329"/>
                      <a:pt x="2369" y="2481"/>
                      <a:pt x="2219" y="2667"/>
                    </a:cubicBezTo>
                    <a:lnTo>
                      <a:pt x="2219" y="2058"/>
                    </a:lnTo>
                    <a:close/>
                    <a:moveTo>
                      <a:pt x="6206" y="2058"/>
                    </a:moveTo>
                    <a:lnTo>
                      <a:pt x="6206" y="2226"/>
                    </a:lnTo>
                    <a:cubicBezTo>
                      <a:pt x="6013" y="2329"/>
                      <a:pt x="5818" y="2481"/>
                      <a:pt x="5669" y="2667"/>
                    </a:cubicBezTo>
                    <a:lnTo>
                      <a:pt x="5669" y="2058"/>
                    </a:lnTo>
                    <a:close/>
                    <a:moveTo>
                      <a:pt x="8794" y="2058"/>
                    </a:moveTo>
                    <a:lnTo>
                      <a:pt x="8794" y="2667"/>
                    </a:lnTo>
                    <a:cubicBezTo>
                      <a:pt x="8665" y="2481"/>
                      <a:pt x="8471" y="2331"/>
                      <a:pt x="8255" y="2226"/>
                    </a:cubicBezTo>
                    <a:lnTo>
                      <a:pt x="8255" y="2058"/>
                    </a:lnTo>
                    <a:close/>
                    <a:moveTo>
                      <a:pt x="9655" y="2058"/>
                    </a:moveTo>
                    <a:lnTo>
                      <a:pt x="9655" y="2226"/>
                    </a:lnTo>
                    <a:cubicBezTo>
                      <a:pt x="9460" y="2329"/>
                      <a:pt x="9268" y="2481"/>
                      <a:pt x="9116" y="2667"/>
                    </a:cubicBezTo>
                    <a:lnTo>
                      <a:pt x="9116" y="2058"/>
                    </a:lnTo>
                    <a:close/>
                    <a:moveTo>
                      <a:pt x="1894" y="2061"/>
                    </a:moveTo>
                    <a:lnTo>
                      <a:pt x="1894" y="2669"/>
                    </a:lnTo>
                    <a:cubicBezTo>
                      <a:pt x="1765" y="2484"/>
                      <a:pt x="1572" y="2331"/>
                      <a:pt x="1357" y="2228"/>
                    </a:cubicBezTo>
                    <a:lnTo>
                      <a:pt x="1357" y="2061"/>
                    </a:lnTo>
                    <a:close/>
                    <a:moveTo>
                      <a:pt x="5343" y="2061"/>
                    </a:moveTo>
                    <a:lnTo>
                      <a:pt x="5343" y="2669"/>
                    </a:lnTo>
                    <a:cubicBezTo>
                      <a:pt x="5214" y="2484"/>
                      <a:pt x="5020" y="2331"/>
                      <a:pt x="4805" y="2228"/>
                    </a:cubicBezTo>
                    <a:lnTo>
                      <a:pt x="4805" y="2061"/>
                    </a:lnTo>
                    <a:close/>
                    <a:moveTo>
                      <a:pt x="861" y="2405"/>
                    </a:moveTo>
                    <a:lnTo>
                      <a:pt x="861" y="2405"/>
                    </a:lnTo>
                    <a:cubicBezTo>
                      <a:pt x="1395" y="2483"/>
                      <a:pt x="1817" y="2904"/>
                      <a:pt x="1892" y="3434"/>
                    </a:cubicBezTo>
                    <a:cubicBezTo>
                      <a:pt x="1360" y="3360"/>
                      <a:pt x="939" y="2939"/>
                      <a:pt x="861" y="2405"/>
                    </a:cubicBezTo>
                    <a:close/>
                    <a:moveTo>
                      <a:pt x="3273" y="2405"/>
                    </a:moveTo>
                    <a:cubicBezTo>
                      <a:pt x="3195" y="2939"/>
                      <a:pt x="2774" y="3360"/>
                      <a:pt x="2243" y="3434"/>
                    </a:cubicBezTo>
                    <a:cubicBezTo>
                      <a:pt x="2317" y="2904"/>
                      <a:pt x="2739" y="2481"/>
                      <a:pt x="3273" y="2405"/>
                    </a:cubicBezTo>
                    <a:close/>
                    <a:moveTo>
                      <a:pt x="4311" y="2405"/>
                    </a:moveTo>
                    <a:lnTo>
                      <a:pt x="4311" y="2405"/>
                    </a:lnTo>
                    <a:cubicBezTo>
                      <a:pt x="4844" y="2483"/>
                      <a:pt x="5266" y="2904"/>
                      <a:pt x="5342" y="3434"/>
                    </a:cubicBezTo>
                    <a:cubicBezTo>
                      <a:pt x="4810" y="3360"/>
                      <a:pt x="4388" y="2939"/>
                      <a:pt x="4311" y="2405"/>
                    </a:cubicBezTo>
                    <a:close/>
                    <a:moveTo>
                      <a:pt x="6722" y="2405"/>
                    </a:moveTo>
                    <a:lnTo>
                      <a:pt x="6722" y="2405"/>
                    </a:lnTo>
                    <a:cubicBezTo>
                      <a:pt x="6644" y="2939"/>
                      <a:pt x="6223" y="3360"/>
                      <a:pt x="5691" y="3434"/>
                    </a:cubicBezTo>
                    <a:cubicBezTo>
                      <a:pt x="5767" y="2904"/>
                      <a:pt x="6188" y="2481"/>
                      <a:pt x="6722" y="2405"/>
                    </a:cubicBezTo>
                    <a:close/>
                    <a:moveTo>
                      <a:pt x="7760" y="2405"/>
                    </a:moveTo>
                    <a:cubicBezTo>
                      <a:pt x="8293" y="2483"/>
                      <a:pt x="8715" y="2904"/>
                      <a:pt x="8789" y="3434"/>
                    </a:cubicBezTo>
                    <a:cubicBezTo>
                      <a:pt x="8259" y="3360"/>
                      <a:pt x="7837" y="2939"/>
                      <a:pt x="7760" y="2405"/>
                    </a:cubicBezTo>
                    <a:close/>
                    <a:moveTo>
                      <a:pt x="10171" y="2405"/>
                    </a:moveTo>
                    <a:cubicBezTo>
                      <a:pt x="10094" y="2939"/>
                      <a:pt x="9672" y="3360"/>
                      <a:pt x="9140" y="3434"/>
                    </a:cubicBezTo>
                    <a:cubicBezTo>
                      <a:pt x="9216" y="2904"/>
                      <a:pt x="9639" y="2481"/>
                      <a:pt x="10171" y="2405"/>
                    </a:cubicBezTo>
                    <a:close/>
                    <a:moveTo>
                      <a:pt x="2059" y="1"/>
                    </a:moveTo>
                    <a:cubicBezTo>
                      <a:pt x="1496" y="1"/>
                      <a:pt x="1035" y="462"/>
                      <a:pt x="1035" y="1025"/>
                    </a:cubicBezTo>
                    <a:lnTo>
                      <a:pt x="1035" y="2113"/>
                    </a:lnTo>
                    <a:cubicBezTo>
                      <a:pt x="928" y="2083"/>
                      <a:pt x="815" y="2082"/>
                      <a:pt x="691" y="2082"/>
                    </a:cubicBezTo>
                    <a:lnTo>
                      <a:pt x="519" y="2082"/>
                    </a:lnTo>
                    <a:lnTo>
                      <a:pt x="519" y="2233"/>
                    </a:lnTo>
                    <a:cubicBezTo>
                      <a:pt x="519" y="3028"/>
                      <a:pt x="1145" y="3684"/>
                      <a:pt x="1899" y="3765"/>
                    </a:cubicBezTo>
                    <a:lnTo>
                      <a:pt x="1899" y="4321"/>
                    </a:lnTo>
                    <a:lnTo>
                      <a:pt x="1" y="4321"/>
                    </a:lnTo>
                    <a:lnTo>
                      <a:pt x="1" y="5335"/>
                    </a:lnTo>
                    <a:lnTo>
                      <a:pt x="11016" y="5335"/>
                    </a:lnTo>
                    <a:lnTo>
                      <a:pt x="11016" y="4321"/>
                    </a:lnTo>
                    <a:lnTo>
                      <a:pt x="9116" y="4321"/>
                    </a:lnTo>
                    <a:lnTo>
                      <a:pt x="9116" y="3765"/>
                    </a:lnTo>
                    <a:cubicBezTo>
                      <a:pt x="9894" y="3682"/>
                      <a:pt x="10496" y="3027"/>
                      <a:pt x="10496" y="2233"/>
                    </a:cubicBezTo>
                    <a:lnTo>
                      <a:pt x="10496" y="2082"/>
                    </a:lnTo>
                    <a:lnTo>
                      <a:pt x="10345" y="2082"/>
                    </a:lnTo>
                    <a:cubicBezTo>
                      <a:pt x="10223" y="2082"/>
                      <a:pt x="10109" y="2087"/>
                      <a:pt x="9980" y="2113"/>
                    </a:cubicBezTo>
                    <a:lnTo>
                      <a:pt x="9980" y="1025"/>
                    </a:lnTo>
                    <a:cubicBezTo>
                      <a:pt x="9980" y="462"/>
                      <a:pt x="9519" y="1"/>
                      <a:pt x="8956" y="1"/>
                    </a:cubicBezTo>
                    <a:cubicBezTo>
                      <a:pt x="8391" y="1"/>
                      <a:pt x="7932" y="462"/>
                      <a:pt x="7932" y="1025"/>
                    </a:cubicBezTo>
                    <a:lnTo>
                      <a:pt x="7932" y="2113"/>
                    </a:lnTo>
                    <a:cubicBezTo>
                      <a:pt x="7823" y="2083"/>
                      <a:pt x="7710" y="2082"/>
                      <a:pt x="7588" y="2082"/>
                    </a:cubicBezTo>
                    <a:lnTo>
                      <a:pt x="7416" y="2082"/>
                    </a:lnTo>
                    <a:lnTo>
                      <a:pt x="7416" y="2233"/>
                    </a:lnTo>
                    <a:cubicBezTo>
                      <a:pt x="7416" y="3028"/>
                      <a:pt x="8040" y="3684"/>
                      <a:pt x="8794" y="3765"/>
                    </a:cubicBezTo>
                    <a:lnTo>
                      <a:pt x="8794" y="4321"/>
                    </a:lnTo>
                    <a:lnTo>
                      <a:pt x="7416" y="4321"/>
                    </a:lnTo>
                    <a:lnTo>
                      <a:pt x="7416" y="4644"/>
                    </a:lnTo>
                    <a:lnTo>
                      <a:pt x="10691" y="4644"/>
                    </a:lnTo>
                    <a:lnTo>
                      <a:pt x="10691" y="5009"/>
                    </a:lnTo>
                    <a:lnTo>
                      <a:pt x="324" y="5009"/>
                    </a:lnTo>
                    <a:lnTo>
                      <a:pt x="324" y="4644"/>
                    </a:lnTo>
                    <a:lnTo>
                      <a:pt x="7071" y="4644"/>
                    </a:lnTo>
                    <a:lnTo>
                      <a:pt x="7071" y="4321"/>
                    </a:lnTo>
                    <a:lnTo>
                      <a:pt x="5670" y="4321"/>
                    </a:lnTo>
                    <a:lnTo>
                      <a:pt x="5670" y="3765"/>
                    </a:lnTo>
                    <a:cubicBezTo>
                      <a:pt x="6447" y="3682"/>
                      <a:pt x="7049" y="3027"/>
                      <a:pt x="7049" y="2233"/>
                    </a:cubicBezTo>
                    <a:lnTo>
                      <a:pt x="7049" y="2082"/>
                    </a:lnTo>
                    <a:lnTo>
                      <a:pt x="6899" y="2082"/>
                    </a:lnTo>
                    <a:cubicBezTo>
                      <a:pt x="6775" y="2082"/>
                      <a:pt x="6662" y="2087"/>
                      <a:pt x="6533" y="2113"/>
                    </a:cubicBezTo>
                    <a:lnTo>
                      <a:pt x="6533" y="1025"/>
                    </a:lnTo>
                    <a:cubicBezTo>
                      <a:pt x="6533" y="462"/>
                      <a:pt x="6073" y="1"/>
                      <a:pt x="5508" y="1"/>
                    </a:cubicBezTo>
                    <a:cubicBezTo>
                      <a:pt x="4946" y="1"/>
                      <a:pt x="4484" y="462"/>
                      <a:pt x="4484" y="1025"/>
                    </a:cubicBezTo>
                    <a:lnTo>
                      <a:pt x="4484" y="2113"/>
                    </a:lnTo>
                    <a:cubicBezTo>
                      <a:pt x="4378" y="2083"/>
                      <a:pt x="4262" y="2082"/>
                      <a:pt x="4140" y="2082"/>
                    </a:cubicBezTo>
                    <a:lnTo>
                      <a:pt x="3968" y="2082"/>
                    </a:lnTo>
                    <a:lnTo>
                      <a:pt x="3968" y="2233"/>
                    </a:lnTo>
                    <a:cubicBezTo>
                      <a:pt x="3968" y="3028"/>
                      <a:pt x="4595" y="3684"/>
                      <a:pt x="5347" y="3765"/>
                    </a:cubicBezTo>
                    <a:lnTo>
                      <a:pt x="5347" y="4321"/>
                    </a:lnTo>
                    <a:lnTo>
                      <a:pt x="2221" y="4321"/>
                    </a:lnTo>
                    <a:lnTo>
                      <a:pt x="2221" y="3765"/>
                    </a:lnTo>
                    <a:cubicBezTo>
                      <a:pt x="2997" y="3682"/>
                      <a:pt x="3600" y="3027"/>
                      <a:pt x="3600" y="2233"/>
                    </a:cubicBezTo>
                    <a:lnTo>
                      <a:pt x="3600" y="2082"/>
                    </a:lnTo>
                    <a:lnTo>
                      <a:pt x="3450" y="2082"/>
                    </a:lnTo>
                    <a:cubicBezTo>
                      <a:pt x="3328" y="2082"/>
                      <a:pt x="3212" y="2087"/>
                      <a:pt x="3083" y="2113"/>
                    </a:cubicBezTo>
                    <a:lnTo>
                      <a:pt x="3083" y="1025"/>
                    </a:lnTo>
                    <a:cubicBezTo>
                      <a:pt x="3083" y="462"/>
                      <a:pt x="2624" y="1"/>
                      <a:pt x="20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7" name="Google Shape;20907;p4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1"/>
                </a:solidFill>
              </a:rPr>
              <a:t>FUTURE</a:t>
            </a:r>
            <a:r>
              <a:rPr lang="en" sz="4900"/>
              <a:t> </a:t>
            </a:r>
            <a:endParaRPr sz="4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SCOPE</a:t>
            </a:r>
            <a:endParaRPr sz="4900"/>
          </a:p>
        </p:txBody>
      </p:sp>
      <p:sp>
        <p:nvSpPr>
          <p:cNvPr id="20908" name="Google Shape;20908;p43"/>
          <p:cNvSpPr txBox="1"/>
          <p:nvPr/>
        </p:nvSpPr>
        <p:spPr>
          <a:xfrm>
            <a:off x="2633750" y="3735575"/>
            <a:ext cx="18111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Reducing costs and minimizing power consumption</a:t>
            </a:r>
            <a:endParaRPr sz="13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909" name="Google Shape;20909;p43"/>
          <p:cNvSpPr txBox="1"/>
          <p:nvPr/>
        </p:nvSpPr>
        <p:spPr>
          <a:xfrm>
            <a:off x="4722950" y="1620225"/>
            <a:ext cx="16389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Expanding sensor capabilities.</a:t>
            </a:r>
            <a:endParaRPr sz="13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910" name="Google Shape;20910;p43"/>
          <p:cNvSpPr txBox="1"/>
          <p:nvPr/>
        </p:nvSpPr>
        <p:spPr>
          <a:xfrm>
            <a:off x="6517525" y="3735575"/>
            <a:ext cx="20931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Making Smart Farming accessible to more farmers.</a:t>
            </a:r>
            <a:endParaRPr sz="13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911" name="Google Shape;20911;p43"/>
          <p:cNvSpPr/>
          <p:nvPr/>
        </p:nvSpPr>
        <p:spPr>
          <a:xfrm>
            <a:off x="3035325" y="2443600"/>
            <a:ext cx="970800" cy="970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12" name="Google Shape;20912;p43"/>
          <p:cNvCxnSpPr>
            <a:stCxn id="20908" idx="0"/>
            <a:endCxn id="20911" idx="1"/>
          </p:cNvCxnSpPr>
          <p:nvPr/>
        </p:nvCxnSpPr>
        <p:spPr>
          <a:xfrm rot="10800000">
            <a:off x="3520700" y="3414275"/>
            <a:ext cx="18600" cy="321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913" name="Google Shape;20913;p43"/>
          <p:cNvSpPr/>
          <p:nvPr/>
        </p:nvSpPr>
        <p:spPr>
          <a:xfrm>
            <a:off x="5057000" y="2443600"/>
            <a:ext cx="970800" cy="970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14" name="Google Shape;20914;p43"/>
          <p:cNvSpPr/>
          <p:nvPr/>
        </p:nvSpPr>
        <p:spPr>
          <a:xfrm>
            <a:off x="7078675" y="2443600"/>
            <a:ext cx="970800" cy="970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15" name="Google Shape;20915;p43"/>
          <p:cNvCxnSpPr>
            <a:stCxn id="20909" idx="2"/>
            <a:endCxn id="20913" idx="3"/>
          </p:cNvCxnSpPr>
          <p:nvPr/>
        </p:nvCxnSpPr>
        <p:spPr>
          <a:xfrm>
            <a:off x="5542400" y="2118525"/>
            <a:ext cx="0" cy="325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916" name="Google Shape;20916;p43"/>
          <p:cNvCxnSpPr>
            <a:stCxn id="20910" idx="0"/>
            <a:endCxn id="20914" idx="1"/>
          </p:cNvCxnSpPr>
          <p:nvPr/>
        </p:nvCxnSpPr>
        <p:spPr>
          <a:xfrm rot="10800000">
            <a:off x="7564075" y="3414275"/>
            <a:ext cx="0" cy="321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917" name="Google Shape;20917;p43"/>
          <p:cNvCxnSpPr>
            <a:stCxn id="20911" idx="0"/>
            <a:endCxn id="20913" idx="1"/>
          </p:cNvCxnSpPr>
          <p:nvPr/>
        </p:nvCxnSpPr>
        <p:spPr>
          <a:xfrm>
            <a:off x="4006125" y="2929000"/>
            <a:ext cx="1536300" cy="485400"/>
          </a:xfrm>
          <a:prstGeom prst="bentConnector4">
            <a:avLst>
              <a:gd name="adj1" fmla="val 34201"/>
              <a:gd name="adj2" fmla="val 14905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918" name="Google Shape;20918;p43"/>
          <p:cNvCxnSpPr>
            <a:stCxn id="20913" idx="0"/>
            <a:endCxn id="20914" idx="3"/>
          </p:cNvCxnSpPr>
          <p:nvPr/>
        </p:nvCxnSpPr>
        <p:spPr>
          <a:xfrm rot="10800000" flipH="1">
            <a:off x="6027800" y="2443600"/>
            <a:ext cx="1536300" cy="485400"/>
          </a:xfrm>
          <a:prstGeom prst="bentConnector4">
            <a:avLst>
              <a:gd name="adj1" fmla="val 34201"/>
              <a:gd name="adj2" fmla="val 14905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919" name="Google Shape;20919;p43"/>
          <p:cNvGrpSpPr/>
          <p:nvPr/>
        </p:nvGrpSpPr>
        <p:grpSpPr>
          <a:xfrm>
            <a:off x="3350508" y="2796204"/>
            <a:ext cx="340429" cy="265595"/>
            <a:chOff x="835420" y="3979279"/>
            <a:chExt cx="340429" cy="265595"/>
          </a:xfrm>
        </p:grpSpPr>
        <p:sp>
          <p:nvSpPr>
            <p:cNvPr id="20920" name="Google Shape;20920;p43"/>
            <p:cNvSpPr/>
            <p:nvPr/>
          </p:nvSpPr>
          <p:spPr>
            <a:xfrm>
              <a:off x="835420" y="3979279"/>
              <a:ext cx="340429" cy="265595"/>
            </a:xfrm>
            <a:custGeom>
              <a:avLst/>
              <a:gdLst/>
              <a:ahLst/>
              <a:cxnLst/>
              <a:rect l="l" t="t" r="r" b="b"/>
              <a:pathLst>
                <a:path w="11018" h="8596" extrusionOk="0">
                  <a:moveTo>
                    <a:pt x="863" y="348"/>
                  </a:moveTo>
                  <a:lnTo>
                    <a:pt x="863" y="348"/>
                  </a:lnTo>
                  <a:cubicBezTo>
                    <a:pt x="1395" y="425"/>
                    <a:pt x="1816" y="843"/>
                    <a:pt x="1894" y="1377"/>
                  </a:cubicBezTo>
                  <a:cubicBezTo>
                    <a:pt x="1360" y="1300"/>
                    <a:pt x="940" y="878"/>
                    <a:pt x="863" y="348"/>
                  </a:cubicBezTo>
                  <a:close/>
                  <a:moveTo>
                    <a:pt x="3271" y="348"/>
                  </a:moveTo>
                  <a:lnTo>
                    <a:pt x="3271" y="348"/>
                  </a:lnTo>
                  <a:cubicBezTo>
                    <a:pt x="3193" y="878"/>
                    <a:pt x="2773" y="1300"/>
                    <a:pt x="2240" y="1377"/>
                  </a:cubicBezTo>
                  <a:cubicBezTo>
                    <a:pt x="2317" y="845"/>
                    <a:pt x="2737" y="425"/>
                    <a:pt x="3271" y="348"/>
                  </a:cubicBezTo>
                  <a:close/>
                  <a:moveTo>
                    <a:pt x="4305" y="348"/>
                  </a:moveTo>
                  <a:lnTo>
                    <a:pt x="4305" y="348"/>
                  </a:lnTo>
                  <a:cubicBezTo>
                    <a:pt x="4837" y="425"/>
                    <a:pt x="5259" y="843"/>
                    <a:pt x="5336" y="1377"/>
                  </a:cubicBezTo>
                  <a:cubicBezTo>
                    <a:pt x="4801" y="1300"/>
                    <a:pt x="4383" y="878"/>
                    <a:pt x="4305" y="348"/>
                  </a:cubicBezTo>
                  <a:close/>
                  <a:moveTo>
                    <a:pt x="6713" y="348"/>
                  </a:moveTo>
                  <a:lnTo>
                    <a:pt x="6713" y="348"/>
                  </a:lnTo>
                  <a:cubicBezTo>
                    <a:pt x="6636" y="878"/>
                    <a:pt x="6216" y="1300"/>
                    <a:pt x="5682" y="1377"/>
                  </a:cubicBezTo>
                  <a:cubicBezTo>
                    <a:pt x="5760" y="845"/>
                    <a:pt x="6178" y="425"/>
                    <a:pt x="6713" y="348"/>
                  </a:cubicBezTo>
                  <a:close/>
                  <a:moveTo>
                    <a:pt x="7748" y="348"/>
                  </a:moveTo>
                  <a:cubicBezTo>
                    <a:pt x="8279" y="425"/>
                    <a:pt x="8701" y="843"/>
                    <a:pt x="8779" y="1377"/>
                  </a:cubicBezTo>
                  <a:cubicBezTo>
                    <a:pt x="8243" y="1300"/>
                    <a:pt x="7825" y="878"/>
                    <a:pt x="7748" y="348"/>
                  </a:cubicBezTo>
                  <a:close/>
                  <a:moveTo>
                    <a:pt x="10155" y="348"/>
                  </a:moveTo>
                  <a:lnTo>
                    <a:pt x="10155" y="348"/>
                  </a:lnTo>
                  <a:cubicBezTo>
                    <a:pt x="10078" y="878"/>
                    <a:pt x="9658" y="1300"/>
                    <a:pt x="9124" y="1377"/>
                  </a:cubicBezTo>
                  <a:cubicBezTo>
                    <a:pt x="9202" y="845"/>
                    <a:pt x="9620" y="425"/>
                    <a:pt x="10155" y="348"/>
                  </a:cubicBezTo>
                  <a:close/>
                  <a:moveTo>
                    <a:pt x="863" y="2069"/>
                  </a:moveTo>
                  <a:lnTo>
                    <a:pt x="863" y="2069"/>
                  </a:lnTo>
                  <a:cubicBezTo>
                    <a:pt x="1395" y="2146"/>
                    <a:pt x="1816" y="2565"/>
                    <a:pt x="1894" y="3098"/>
                  </a:cubicBezTo>
                  <a:cubicBezTo>
                    <a:pt x="1360" y="3021"/>
                    <a:pt x="940" y="2599"/>
                    <a:pt x="863" y="2069"/>
                  </a:cubicBezTo>
                  <a:close/>
                  <a:moveTo>
                    <a:pt x="3271" y="2069"/>
                  </a:moveTo>
                  <a:lnTo>
                    <a:pt x="3271" y="2069"/>
                  </a:lnTo>
                  <a:cubicBezTo>
                    <a:pt x="3193" y="2599"/>
                    <a:pt x="2773" y="3021"/>
                    <a:pt x="2240" y="3098"/>
                  </a:cubicBezTo>
                  <a:cubicBezTo>
                    <a:pt x="2317" y="2566"/>
                    <a:pt x="2737" y="2146"/>
                    <a:pt x="3271" y="2069"/>
                  </a:cubicBezTo>
                  <a:close/>
                  <a:moveTo>
                    <a:pt x="4305" y="2069"/>
                  </a:moveTo>
                  <a:lnTo>
                    <a:pt x="4305" y="2069"/>
                  </a:lnTo>
                  <a:cubicBezTo>
                    <a:pt x="4837" y="2146"/>
                    <a:pt x="5259" y="2565"/>
                    <a:pt x="5336" y="3098"/>
                  </a:cubicBezTo>
                  <a:cubicBezTo>
                    <a:pt x="4801" y="3021"/>
                    <a:pt x="4383" y="2599"/>
                    <a:pt x="4305" y="2069"/>
                  </a:cubicBezTo>
                  <a:close/>
                  <a:moveTo>
                    <a:pt x="6713" y="2069"/>
                  </a:moveTo>
                  <a:lnTo>
                    <a:pt x="6713" y="2069"/>
                  </a:lnTo>
                  <a:cubicBezTo>
                    <a:pt x="6636" y="2599"/>
                    <a:pt x="6216" y="3021"/>
                    <a:pt x="5682" y="3098"/>
                  </a:cubicBezTo>
                  <a:cubicBezTo>
                    <a:pt x="5760" y="2566"/>
                    <a:pt x="6178" y="2146"/>
                    <a:pt x="6713" y="2069"/>
                  </a:cubicBezTo>
                  <a:close/>
                  <a:moveTo>
                    <a:pt x="7748" y="2069"/>
                  </a:moveTo>
                  <a:cubicBezTo>
                    <a:pt x="8279" y="2146"/>
                    <a:pt x="8701" y="2565"/>
                    <a:pt x="8779" y="3098"/>
                  </a:cubicBezTo>
                  <a:cubicBezTo>
                    <a:pt x="8243" y="3021"/>
                    <a:pt x="7825" y="2599"/>
                    <a:pt x="7748" y="2069"/>
                  </a:cubicBezTo>
                  <a:close/>
                  <a:moveTo>
                    <a:pt x="10155" y="2069"/>
                  </a:moveTo>
                  <a:lnTo>
                    <a:pt x="10155" y="2069"/>
                  </a:lnTo>
                  <a:cubicBezTo>
                    <a:pt x="10078" y="2599"/>
                    <a:pt x="9658" y="3021"/>
                    <a:pt x="9124" y="3098"/>
                  </a:cubicBezTo>
                  <a:cubicBezTo>
                    <a:pt x="9202" y="2566"/>
                    <a:pt x="9620" y="2146"/>
                    <a:pt x="10155" y="2069"/>
                  </a:cubicBezTo>
                  <a:close/>
                  <a:moveTo>
                    <a:pt x="863" y="3790"/>
                  </a:moveTo>
                  <a:lnTo>
                    <a:pt x="863" y="3790"/>
                  </a:lnTo>
                  <a:cubicBezTo>
                    <a:pt x="1395" y="3868"/>
                    <a:pt x="1816" y="4286"/>
                    <a:pt x="1894" y="4819"/>
                  </a:cubicBezTo>
                  <a:cubicBezTo>
                    <a:pt x="1360" y="4742"/>
                    <a:pt x="940" y="4320"/>
                    <a:pt x="863" y="3790"/>
                  </a:cubicBezTo>
                  <a:close/>
                  <a:moveTo>
                    <a:pt x="3271" y="3790"/>
                  </a:moveTo>
                  <a:lnTo>
                    <a:pt x="3271" y="3790"/>
                  </a:lnTo>
                  <a:cubicBezTo>
                    <a:pt x="3193" y="4320"/>
                    <a:pt x="2773" y="4742"/>
                    <a:pt x="2240" y="4819"/>
                  </a:cubicBezTo>
                  <a:cubicBezTo>
                    <a:pt x="2317" y="4288"/>
                    <a:pt x="2737" y="3868"/>
                    <a:pt x="3271" y="3790"/>
                  </a:cubicBezTo>
                  <a:close/>
                  <a:moveTo>
                    <a:pt x="4305" y="3790"/>
                  </a:moveTo>
                  <a:lnTo>
                    <a:pt x="4305" y="3790"/>
                  </a:lnTo>
                  <a:cubicBezTo>
                    <a:pt x="4837" y="3868"/>
                    <a:pt x="5259" y="4286"/>
                    <a:pt x="5336" y="4819"/>
                  </a:cubicBezTo>
                  <a:cubicBezTo>
                    <a:pt x="4801" y="4742"/>
                    <a:pt x="4383" y="4320"/>
                    <a:pt x="4305" y="3790"/>
                  </a:cubicBezTo>
                  <a:close/>
                  <a:moveTo>
                    <a:pt x="6713" y="3790"/>
                  </a:moveTo>
                  <a:lnTo>
                    <a:pt x="6713" y="3790"/>
                  </a:lnTo>
                  <a:cubicBezTo>
                    <a:pt x="6636" y="4320"/>
                    <a:pt x="6216" y="4742"/>
                    <a:pt x="5682" y="4819"/>
                  </a:cubicBezTo>
                  <a:cubicBezTo>
                    <a:pt x="5760" y="4288"/>
                    <a:pt x="6178" y="3868"/>
                    <a:pt x="6713" y="3790"/>
                  </a:cubicBezTo>
                  <a:close/>
                  <a:moveTo>
                    <a:pt x="7748" y="3790"/>
                  </a:moveTo>
                  <a:cubicBezTo>
                    <a:pt x="8279" y="3868"/>
                    <a:pt x="8701" y="4286"/>
                    <a:pt x="8779" y="4819"/>
                  </a:cubicBezTo>
                  <a:cubicBezTo>
                    <a:pt x="8243" y="4742"/>
                    <a:pt x="7825" y="4320"/>
                    <a:pt x="7748" y="3790"/>
                  </a:cubicBezTo>
                  <a:close/>
                  <a:moveTo>
                    <a:pt x="10155" y="3790"/>
                  </a:moveTo>
                  <a:lnTo>
                    <a:pt x="10155" y="3790"/>
                  </a:lnTo>
                  <a:cubicBezTo>
                    <a:pt x="10078" y="4320"/>
                    <a:pt x="9658" y="4742"/>
                    <a:pt x="9124" y="4819"/>
                  </a:cubicBezTo>
                  <a:cubicBezTo>
                    <a:pt x="9202" y="4288"/>
                    <a:pt x="9620" y="3868"/>
                    <a:pt x="10155" y="3790"/>
                  </a:cubicBezTo>
                  <a:close/>
                  <a:moveTo>
                    <a:pt x="2754" y="7219"/>
                  </a:moveTo>
                  <a:cubicBezTo>
                    <a:pt x="2854" y="7219"/>
                    <a:pt x="2937" y="7301"/>
                    <a:pt x="2937" y="7401"/>
                  </a:cubicBezTo>
                  <a:cubicBezTo>
                    <a:pt x="2937" y="7503"/>
                    <a:pt x="2854" y="7585"/>
                    <a:pt x="2754" y="7585"/>
                  </a:cubicBezTo>
                  <a:cubicBezTo>
                    <a:pt x="2653" y="7585"/>
                    <a:pt x="2570" y="7503"/>
                    <a:pt x="2570" y="7401"/>
                  </a:cubicBezTo>
                  <a:cubicBezTo>
                    <a:pt x="2570" y="7301"/>
                    <a:pt x="2653" y="7219"/>
                    <a:pt x="2754" y="7219"/>
                  </a:cubicBezTo>
                  <a:close/>
                  <a:moveTo>
                    <a:pt x="6197" y="7219"/>
                  </a:moveTo>
                  <a:cubicBezTo>
                    <a:pt x="6297" y="7219"/>
                    <a:pt x="6379" y="7301"/>
                    <a:pt x="6379" y="7401"/>
                  </a:cubicBezTo>
                  <a:cubicBezTo>
                    <a:pt x="6379" y="7503"/>
                    <a:pt x="6297" y="7585"/>
                    <a:pt x="6197" y="7585"/>
                  </a:cubicBezTo>
                  <a:cubicBezTo>
                    <a:pt x="6095" y="7585"/>
                    <a:pt x="6013" y="7503"/>
                    <a:pt x="6013" y="7401"/>
                  </a:cubicBezTo>
                  <a:cubicBezTo>
                    <a:pt x="6013" y="7301"/>
                    <a:pt x="6095" y="7219"/>
                    <a:pt x="6197" y="7219"/>
                  </a:cubicBezTo>
                  <a:close/>
                  <a:moveTo>
                    <a:pt x="9639" y="7219"/>
                  </a:moveTo>
                  <a:cubicBezTo>
                    <a:pt x="9739" y="7219"/>
                    <a:pt x="9822" y="7301"/>
                    <a:pt x="9822" y="7401"/>
                  </a:cubicBezTo>
                  <a:cubicBezTo>
                    <a:pt x="9822" y="7503"/>
                    <a:pt x="9739" y="7585"/>
                    <a:pt x="9639" y="7585"/>
                  </a:cubicBezTo>
                  <a:cubicBezTo>
                    <a:pt x="9538" y="7585"/>
                    <a:pt x="9455" y="7503"/>
                    <a:pt x="9455" y="7401"/>
                  </a:cubicBezTo>
                  <a:cubicBezTo>
                    <a:pt x="9455" y="7301"/>
                    <a:pt x="9538" y="7219"/>
                    <a:pt x="9639" y="7219"/>
                  </a:cubicBezTo>
                  <a:close/>
                  <a:moveTo>
                    <a:pt x="689" y="7907"/>
                  </a:moveTo>
                  <a:cubicBezTo>
                    <a:pt x="789" y="7907"/>
                    <a:pt x="871" y="7990"/>
                    <a:pt x="871" y="8090"/>
                  </a:cubicBezTo>
                  <a:cubicBezTo>
                    <a:pt x="871" y="8191"/>
                    <a:pt x="789" y="8274"/>
                    <a:pt x="689" y="8274"/>
                  </a:cubicBezTo>
                  <a:cubicBezTo>
                    <a:pt x="587" y="8274"/>
                    <a:pt x="505" y="8191"/>
                    <a:pt x="505" y="8090"/>
                  </a:cubicBezTo>
                  <a:cubicBezTo>
                    <a:pt x="505" y="7990"/>
                    <a:pt x="587" y="7907"/>
                    <a:pt x="689" y="7907"/>
                  </a:cubicBezTo>
                  <a:close/>
                  <a:moveTo>
                    <a:pt x="4131" y="7907"/>
                  </a:moveTo>
                  <a:cubicBezTo>
                    <a:pt x="4231" y="7907"/>
                    <a:pt x="4314" y="7990"/>
                    <a:pt x="4314" y="8090"/>
                  </a:cubicBezTo>
                  <a:cubicBezTo>
                    <a:pt x="4314" y="8191"/>
                    <a:pt x="4231" y="8274"/>
                    <a:pt x="4131" y="8274"/>
                  </a:cubicBezTo>
                  <a:cubicBezTo>
                    <a:pt x="4030" y="8274"/>
                    <a:pt x="3947" y="8191"/>
                    <a:pt x="3947" y="8090"/>
                  </a:cubicBezTo>
                  <a:cubicBezTo>
                    <a:pt x="3947" y="7990"/>
                    <a:pt x="4030" y="7907"/>
                    <a:pt x="4131" y="7907"/>
                  </a:cubicBezTo>
                  <a:close/>
                  <a:moveTo>
                    <a:pt x="7574" y="7907"/>
                  </a:moveTo>
                  <a:cubicBezTo>
                    <a:pt x="7674" y="7907"/>
                    <a:pt x="7756" y="7990"/>
                    <a:pt x="7756" y="8090"/>
                  </a:cubicBezTo>
                  <a:cubicBezTo>
                    <a:pt x="7756" y="8191"/>
                    <a:pt x="7674" y="8274"/>
                    <a:pt x="7574" y="8274"/>
                  </a:cubicBezTo>
                  <a:cubicBezTo>
                    <a:pt x="7472" y="8274"/>
                    <a:pt x="7390" y="8191"/>
                    <a:pt x="7390" y="8090"/>
                  </a:cubicBezTo>
                  <a:cubicBezTo>
                    <a:pt x="7390" y="7990"/>
                    <a:pt x="7472" y="7907"/>
                    <a:pt x="7574" y="7907"/>
                  </a:cubicBezTo>
                  <a:close/>
                  <a:moveTo>
                    <a:pt x="1894" y="0"/>
                  </a:moveTo>
                  <a:lnTo>
                    <a:pt x="1894" y="609"/>
                  </a:lnTo>
                  <a:cubicBezTo>
                    <a:pt x="1613" y="246"/>
                    <a:pt x="1183" y="22"/>
                    <a:pt x="689" y="22"/>
                  </a:cubicBezTo>
                  <a:lnTo>
                    <a:pt x="517" y="22"/>
                  </a:lnTo>
                  <a:lnTo>
                    <a:pt x="517" y="172"/>
                  </a:lnTo>
                  <a:cubicBezTo>
                    <a:pt x="517" y="967"/>
                    <a:pt x="1140" y="1621"/>
                    <a:pt x="1894" y="1702"/>
                  </a:cubicBezTo>
                  <a:lnTo>
                    <a:pt x="1894" y="2331"/>
                  </a:lnTo>
                  <a:cubicBezTo>
                    <a:pt x="1613" y="1967"/>
                    <a:pt x="1183" y="1744"/>
                    <a:pt x="689" y="1744"/>
                  </a:cubicBezTo>
                  <a:lnTo>
                    <a:pt x="517" y="1744"/>
                  </a:lnTo>
                  <a:lnTo>
                    <a:pt x="517" y="1893"/>
                  </a:lnTo>
                  <a:cubicBezTo>
                    <a:pt x="517" y="2689"/>
                    <a:pt x="1140" y="3343"/>
                    <a:pt x="1894" y="3424"/>
                  </a:cubicBezTo>
                  <a:lnTo>
                    <a:pt x="1894" y="4052"/>
                  </a:lnTo>
                  <a:cubicBezTo>
                    <a:pt x="1613" y="3689"/>
                    <a:pt x="1183" y="3465"/>
                    <a:pt x="689" y="3465"/>
                  </a:cubicBezTo>
                  <a:lnTo>
                    <a:pt x="517" y="3465"/>
                  </a:lnTo>
                  <a:lnTo>
                    <a:pt x="517" y="3615"/>
                  </a:lnTo>
                  <a:cubicBezTo>
                    <a:pt x="517" y="4410"/>
                    <a:pt x="1140" y="5064"/>
                    <a:pt x="1894" y="5145"/>
                  </a:cubicBezTo>
                  <a:lnTo>
                    <a:pt x="1894" y="5702"/>
                  </a:lnTo>
                  <a:lnTo>
                    <a:pt x="0" y="5702"/>
                  </a:lnTo>
                  <a:lnTo>
                    <a:pt x="0" y="6024"/>
                  </a:lnTo>
                  <a:lnTo>
                    <a:pt x="1894" y="6024"/>
                  </a:lnTo>
                  <a:lnTo>
                    <a:pt x="1894" y="6563"/>
                  </a:lnTo>
                  <a:lnTo>
                    <a:pt x="861" y="6563"/>
                  </a:lnTo>
                  <a:lnTo>
                    <a:pt x="861" y="6885"/>
                  </a:lnTo>
                  <a:lnTo>
                    <a:pt x="1675" y="6885"/>
                  </a:lnTo>
                  <a:lnTo>
                    <a:pt x="913" y="7642"/>
                  </a:lnTo>
                  <a:cubicBezTo>
                    <a:pt x="846" y="7608"/>
                    <a:pt x="768" y="7587"/>
                    <a:pt x="689" y="7587"/>
                  </a:cubicBezTo>
                  <a:cubicBezTo>
                    <a:pt x="408" y="7587"/>
                    <a:pt x="183" y="7813"/>
                    <a:pt x="183" y="8090"/>
                  </a:cubicBezTo>
                  <a:cubicBezTo>
                    <a:pt x="183" y="8370"/>
                    <a:pt x="408" y="8596"/>
                    <a:pt x="689" y="8596"/>
                  </a:cubicBezTo>
                  <a:cubicBezTo>
                    <a:pt x="968" y="8596"/>
                    <a:pt x="1193" y="8367"/>
                    <a:pt x="1193" y="8090"/>
                  </a:cubicBezTo>
                  <a:cubicBezTo>
                    <a:pt x="1193" y="8010"/>
                    <a:pt x="1174" y="7933"/>
                    <a:pt x="1140" y="7866"/>
                  </a:cubicBezTo>
                  <a:lnTo>
                    <a:pt x="2066" y="6942"/>
                  </a:lnTo>
                  <a:lnTo>
                    <a:pt x="2302" y="7177"/>
                  </a:lnTo>
                  <a:cubicBezTo>
                    <a:pt x="2267" y="7245"/>
                    <a:pt x="2248" y="7322"/>
                    <a:pt x="2248" y="7401"/>
                  </a:cubicBezTo>
                  <a:cubicBezTo>
                    <a:pt x="2248" y="7682"/>
                    <a:pt x="2474" y="7907"/>
                    <a:pt x="2754" y="7907"/>
                  </a:cubicBezTo>
                  <a:cubicBezTo>
                    <a:pt x="3033" y="7907"/>
                    <a:pt x="3259" y="7682"/>
                    <a:pt x="3259" y="7401"/>
                  </a:cubicBezTo>
                  <a:cubicBezTo>
                    <a:pt x="3259" y="7122"/>
                    <a:pt x="3033" y="6897"/>
                    <a:pt x="2754" y="6897"/>
                  </a:cubicBezTo>
                  <a:cubicBezTo>
                    <a:pt x="2673" y="6897"/>
                    <a:pt x="2593" y="6916"/>
                    <a:pt x="2524" y="6950"/>
                  </a:cubicBezTo>
                  <a:lnTo>
                    <a:pt x="2216" y="6646"/>
                  </a:lnTo>
                  <a:lnTo>
                    <a:pt x="2216" y="6024"/>
                  </a:lnTo>
                  <a:lnTo>
                    <a:pt x="5336" y="6024"/>
                  </a:lnTo>
                  <a:lnTo>
                    <a:pt x="5336" y="6646"/>
                  </a:lnTo>
                  <a:lnTo>
                    <a:pt x="4350" y="7639"/>
                  </a:lnTo>
                  <a:cubicBezTo>
                    <a:pt x="4283" y="7604"/>
                    <a:pt x="4209" y="7585"/>
                    <a:pt x="4128" y="7585"/>
                  </a:cubicBezTo>
                  <a:cubicBezTo>
                    <a:pt x="3849" y="7585"/>
                    <a:pt x="3625" y="7811"/>
                    <a:pt x="3625" y="8090"/>
                  </a:cubicBezTo>
                  <a:cubicBezTo>
                    <a:pt x="3625" y="8370"/>
                    <a:pt x="3852" y="8596"/>
                    <a:pt x="4131" y="8596"/>
                  </a:cubicBezTo>
                  <a:cubicBezTo>
                    <a:pt x="4410" y="8596"/>
                    <a:pt x="4636" y="8370"/>
                    <a:pt x="4636" y="8090"/>
                  </a:cubicBezTo>
                  <a:cubicBezTo>
                    <a:pt x="4636" y="8010"/>
                    <a:pt x="4617" y="7933"/>
                    <a:pt x="4584" y="7866"/>
                  </a:cubicBezTo>
                  <a:lnTo>
                    <a:pt x="5510" y="6942"/>
                  </a:lnTo>
                  <a:lnTo>
                    <a:pt x="5746" y="7177"/>
                  </a:lnTo>
                  <a:cubicBezTo>
                    <a:pt x="5711" y="7245"/>
                    <a:pt x="5692" y="7322"/>
                    <a:pt x="5692" y="7401"/>
                  </a:cubicBezTo>
                  <a:cubicBezTo>
                    <a:pt x="5692" y="7682"/>
                    <a:pt x="5918" y="7907"/>
                    <a:pt x="6198" y="7907"/>
                  </a:cubicBezTo>
                  <a:cubicBezTo>
                    <a:pt x="6477" y="7907"/>
                    <a:pt x="6704" y="7682"/>
                    <a:pt x="6704" y="7401"/>
                  </a:cubicBezTo>
                  <a:cubicBezTo>
                    <a:pt x="6704" y="7122"/>
                    <a:pt x="6477" y="6897"/>
                    <a:pt x="6198" y="6897"/>
                  </a:cubicBezTo>
                  <a:cubicBezTo>
                    <a:pt x="6116" y="6897"/>
                    <a:pt x="6037" y="6916"/>
                    <a:pt x="5968" y="6950"/>
                  </a:cubicBezTo>
                  <a:lnTo>
                    <a:pt x="5660" y="6646"/>
                  </a:lnTo>
                  <a:lnTo>
                    <a:pt x="5660" y="6024"/>
                  </a:lnTo>
                  <a:lnTo>
                    <a:pt x="8780" y="6024"/>
                  </a:lnTo>
                  <a:lnTo>
                    <a:pt x="8780" y="6563"/>
                  </a:lnTo>
                  <a:lnTo>
                    <a:pt x="7748" y="6563"/>
                  </a:lnTo>
                  <a:lnTo>
                    <a:pt x="7748" y="6885"/>
                  </a:lnTo>
                  <a:lnTo>
                    <a:pt x="8563" y="6885"/>
                  </a:lnTo>
                  <a:lnTo>
                    <a:pt x="7799" y="7642"/>
                  </a:lnTo>
                  <a:cubicBezTo>
                    <a:pt x="7732" y="7608"/>
                    <a:pt x="7655" y="7587"/>
                    <a:pt x="7575" y="7587"/>
                  </a:cubicBezTo>
                  <a:cubicBezTo>
                    <a:pt x="7295" y="7587"/>
                    <a:pt x="7069" y="7813"/>
                    <a:pt x="7069" y="8090"/>
                  </a:cubicBezTo>
                  <a:cubicBezTo>
                    <a:pt x="7069" y="8370"/>
                    <a:pt x="7295" y="8596"/>
                    <a:pt x="7575" y="8596"/>
                  </a:cubicBezTo>
                  <a:cubicBezTo>
                    <a:pt x="7854" y="8596"/>
                    <a:pt x="8081" y="8367"/>
                    <a:pt x="8081" y="8090"/>
                  </a:cubicBezTo>
                  <a:cubicBezTo>
                    <a:pt x="8081" y="8010"/>
                    <a:pt x="8061" y="7933"/>
                    <a:pt x="8026" y="7866"/>
                  </a:cubicBezTo>
                  <a:lnTo>
                    <a:pt x="8952" y="6942"/>
                  </a:lnTo>
                  <a:lnTo>
                    <a:pt x="9188" y="7177"/>
                  </a:lnTo>
                  <a:cubicBezTo>
                    <a:pt x="9154" y="7245"/>
                    <a:pt x="9135" y="7322"/>
                    <a:pt x="9135" y="7401"/>
                  </a:cubicBezTo>
                  <a:cubicBezTo>
                    <a:pt x="9135" y="7682"/>
                    <a:pt x="9360" y="7907"/>
                    <a:pt x="9641" y="7907"/>
                  </a:cubicBezTo>
                  <a:cubicBezTo>
                    <a:pt x="9920" y="7907"/>
                    <a:pt x="10147" y="7682"/>
                    <a:pt x="10147" y="7401"/>
                  </a:cubicBezTo>
                  <a:cubicBezTo>
                    <a:pt x="10147" y="7122"/>
                    <a:pt x="9920" y="6895"/>
                    <a:pt x="9641" y="6895"/>
                  </a:cubicBezTo>
                  <a:cubicBezTo>
                    <a:pt x="9562" y="6895"/>
                    <a:pt x="9479" y="6916"/>
                    <a:pt x="9410" y="6950"/>
                  </a:cubicBezTo>
                  <a:lnTo>
                    <a:pt x="9102" y="6646"/>
                  </a:lnTo>
                  <a:lnTo>
                    <a:pt x="9102" y="6024"/>
                  </a:lnTo>
                  <a:lnTo>
                    <a:pt x="11018" y="6024"/>
                  </a:lnTo>
                  <a:lnTo>
                    <a:pt x="11018" y="5702"/>
                  </a:lnTo>
                  <a:lnTo>
                    <a:pt x="9100" y="5702"/>
                  </a:lnTo>
                  <a:lnTo>
                    <a:pt x="9100" y="5145"/>
                  </a:lnTo>
                  <a:cubicBezTo>
                    <a:pt x="9875" y="5064"/>
                    <a:pt x="10477" y="4410"/>
                    <a:pt x="10477" y="3615"/>
                  </a:cubicBezTo>
                  <a:lnTo>
                    <a:pt x="10477" y="3465"/>
                  </a:lnTo>
                  <a:lnTo>
                    <a:pt x="10328" y="3465"/>
                  </a:lnTo>
                  <a:cubicBezTo>
                    <a:pt x="9832" y="3465"/>
                    <a:pt x="9402" y="3689"/>
                    <a:pt x="9100" y="4052"/>
                  </a:cubicBezTo>
                  <a:lnTo>
                    <a:pt x="9100" y="3424"/>
                  </a:lnTo>
                  <a:cubicBezTo>
                    <a:pt x="9875" y="3343"/>
                    <a:pt x="10477" y="2689"/>
                    <a:pt x="10477" y="1893"/>
                  </a:cubicBezTo>
                  <a:lnTo>
                    <a:pt x="10477" y="1744"/>
                  </a:lnTo>
                  <a:lnTo>
                    <a:pt x="10328" y="1744"/>
                  </a:lnTo>
                  <a:cubicBezTo>
                    <a:pt x="9832" y="1744"/>
                    <a:pt x="9402" y="1967"/>
                    <a:pt x="9100" y="2331"/>
                  </a:cubicBezTo>
                  <a:lnTo>
                    <a:pt x="9100" y="1702"/>
                  </a:lnTo>
                  <a:cubicBezTo>
                    <a:pt x="9875" y="1621"/>
                    <a:pt x="10477" y="967"/>
                    <a:pt x="10477" y="172"/>
                  </a:cubicBezTo>
                  <a:lnTo>
                    <a:pt x="10477" y="22"/>
                  </a:lnTo>
                  <a:lnTo>
                    <a:pt x="10328" y="22"/>
                  </a:lnTo>
                  <a:cubicBezTo>
                    <a:pt x="9832" y="22"/>
                    <a:pt x="9402" y="246"/>
                    <a:pt x="9100" y="609"/>
                  </a:cubicBezTo>
                  <a:lnTo>
                    <a:pt x="9100" y="0"/>
                  </a:lnTo>
                  <a:lnTo>
                    <a:pt x="8779" y="0"/>
                  </a:lnTo>
                  <a:lnTo>
                    <a:pt x="8779" y="609"/>
                  </a:lnTo>
                  <a:cubicBezTo>
                    <a:pt x="8498" y="246"/>
                    <a:pt x="8068" y="22"/>
                    <a:pt x="7574" y="22"/>
                  </a:cubicBezTo>
                  <a:lnTo>
                    <a:pt x="7402" y="22"/>
                  </a:lnTo>
                  <a:lnTo>
                    <a:pt x="7402" y="172"/>
                  </a:lnTo>
                  <a:cubicBezTo>
                    <a:pt x="7402" y="967"/>
                    <a:pt x="8025" y="1621"/>
                    <a:pt x="8779" y="1702"/>
                  </a:cubicBezTo>
                  <a:lnTo>
                    <a:pt x="8779" y="2331"/>
                  </a:lnTo>
                  <a:cubicBezTo>
                    <a:pt x="8498" y="1967"/>
                    <a:pt x="8068" y="1744"/>
                    <a:pt x="7574" y="1744"/>
                  </a:cubicBezTo>
                  <a:lnTo>
                    <a:pt x="7402" y="1744"/>
                  </a:lnTo>
                  <a:lnTo>
                    <a:pt x="7402" y="1893"/>
                  </a:lnTo>
                  <a:cubicBezTo>
                    <a:pt x="7402" y="2689"/>
                    <a:pt x="8025" y="3343"/>
                    <a:pt x="8779" y="3424"/>
                  </a:cubicBezTo>
                  <a:lnTo>
                    <a:pt x="8779" y="4052"/>
                  </a:lnTo>
                  <a:cubicBezTo>
                    <a:pt x="8498" y="3689"/>
                    <a:pt x="8068" y="3465"/>
                    <a:pt x="7574" y="3465"/>
                  </a:cubicBezTo>
                  <a:lnTo>
                    <a:pt x="7402" y="3465"/>
                  </a:lnTo>
                  <a:lnTo>
                    <a:pt x="7402" y="3615"/>
                  </a:lnTo>
                  <a:cubicBezTo>
                    <a:pt x="7402" y="4410"/>
                    <a:pt x="8025" y="5064"/>
                    <a:pt x="8779" y="5145"/>
                  </a:cubicBezTo>
                  <a:lnTo>
                    <a:pt x="8779" y="5702"/>
                  </a:lnTo>
                  <a:lnTo>
                    <a:pt x="5658" y="5702"/>
                  </a:lnTo>
                  <a:lnTo>
                    <a:pt x="5658" y="5145"/>
                  </a:lnTo>
                  <a:cubicBezTo>
                    <a:pt x="6433" y="5064"/>
                    <a:pt x="7035" y="4410"/>
                    <a:pt x="7035" y="3615"/>
                  </a:cubicBezTo>
                  <a:lnTo>
                    <a:pt x="7035" y="3465"/>
                  </a:lnTo>
                  <a:lnTo>
                    <a:pt x="6885" y="3465"/>
                  </a:lnTo>
                  <a:cubicBezTo>
                    <a:pt x="6390" y="3465"/>
                    <a:pt x="5959" y="3689"/>
                    <a:pt x="5658" y="4052"/>
                  </a:cubicBezTo>
                  <a:lnTo>
                    <a:pt x="5658" y="3424"/>
                  </a:lnTo>
                  <a:cubicBezTo>
                    <a:pt x="6433" y="3343"/>
                    <a:pt x="7035" y="2689"/>
                    <a:pt x="7035" y="1893"/>
                  </a:cubicBezTo>
                  <a:lnTo>
                    <a:pt x="7035" y="1744"/>
                  </a:lnTo>
                  <a:lnTo>
                    <a:pt x="6885" y="1744"/>
                  </a:lnTo>
                  <a:cubicBezTo>
                    <a:pt x="6390" y="1744"/>
                    <a:pt x="5959" y="1967"/>
                    <a:pt x="5658" y="2331"/>
                  </a:cubicBezTo>
                  <a:lnTo>
                    <a:pt x="5658" y="1702"/>
                  </a:lnTo>
                  <a:cubicBezTo>
                    <a:pt x="6433" y="1621"/>
                    <a:pt x="7035" y="967"/>
                    <a:pt x="7035" y="172"/>
                  </a:cubicBezTo>
                  <a:lnTo>
                    <a:pt x="7035" y="22"/>
                  </a:lnTo>
                  <a:lnTo>
                    <a:pt x="6885" y="22"/>
                  </a:lnTo>
                  <a:cubicBezTo>
                    <a:pt x="6390" y="22"/>
                    <a:pt x="5959" y="246"/>
                    <a:pt x="5658" y="609"/>
                  </a:cubicBezTo>
                  <a:lnTo>
                    <a:pt x="5658" y="0"/>
                  </a:lnTo>
                  <a:lnTo>
                    <a:pt x="5336" y="0"/>
                  </a:lnTo>
                  <a:lnTo>
                    <a:pt x="5336" y="609"/>
                  </a:lnTo>
                  <a:cubicBezTo>
                    <a:pt x="5056" y="246"/>
                    <a:pt x="4625" y="22"/>
                    <a:pt x="4131" y="22"/>
                  </a:cubicBezTo>
                  <a:lnTo>
                    <a:pt x="3959" y="22"/>
                  </a:lnTo>
                  <a:lnTo>
                    <a:pt x="3959" y="172"/>
                  </a:lnTo>
                  <a:cubicBezTo>
                    <a:pt x="3959" y="967"/>
                    <a:pt x="4582" y="1621"/>
                    <a:pt x="5336" y="1702"/>
                  </a:cubicBezTo>
                  <a:lnTo>
                    <a:pt x="5336" y="2331"/>
                  </a:lnTo>
                  <a:cubicBezTo>
                    <a:pt x="5056" y="1967"/>
                    <a:pt x="4625" y="1744"/>
                    <a:pt x="4131" y="1744"/>
                  </a:cubicBezTo>
                  <a:lnTo>
                    <a:pt x="3959" y="1744"/>
                  </a:lnTo>
                  <a:lnTo>
                    <a:pt x="3959" y="1893"/>
                  </a:lnTo>
                  <a:cubicBezTo>
                    <a:pt x="3959" y="2689"/>
                    <a:pt x="4582" y="3343"/>
                    <a:pt x="5336" y="3424"/>
                  </a:cubicBezTo>
                  <a:lnTo>
                    <a:pt x="5336" y="4052"/>
                  </a:lnTo>
                  <a:cubicBezTo>
                    <a:pt x="5056" y="3689"/>
                    <a:pt x="4625" y="3465"/>
                    <a:pt x="4131" y="3465"/>
                  </a:cubicBezTo>
                  <a:lnTo>
                    <a:pt x="3959" y="3465"/>
                  </a:lnTo>
                  <a:lnTo>
                    <a:pt x="3959" y="3615"/>
                  </a:lnTo>
                  <a:cubicBezTo>
                    <a:pt x="3959" y="4410"/>
                    <a:pt x="4582" y="5064"/>
                    <a:pt x="5336" y="5145"/>
                  </a:cubicBezTo>
                  <a:lnTo>
                    <a:pt x="5336" y="5702"/>
                  </a:lnTo>
                  <a:lnTo>
                    <a:pt x="2216" y="5702"/>
                  </a:lnTo>
                  <a:lnTo>
                    <a:pt x="2216" y="5145"/>
                  </a:lnTo>
                  <a:cubicBezTo>
                    <a:pt x="2990" y="5064"/>
                    <a:pt x="3593" y="4410"/>
                    <a:pt x="3593" y="3615"/>
                  </a:cubicBezTo>
                  <a:lnTo>
                    <a:pt x="3593" y="3465"/>
                  </a:lnTo>
                  <a:lnTo>
                    <a:pt x="3443" y="3465"/>
                  </a:lnTo>
                  <a:cubicBezTo>
                    <a:pt x="2947" y="3465"/>
                    <a:pt x="2517" y="3689"/>
                    <a:pt x="2216" y="4052"/>
                  </a:cubicBezTo>
                  <a:lnTo>
                    <a:pt x="2216" y="3424"/>
                  </a:lnTo>
                  <a:cubicBezTo>
                    <a:pt x="2990" y="3343"/>
                    <a:pt x="3593" y="2689"/>
                    <a:pt x="3593" y="1893"/>
                  </a:cubicBezTo>
                  <a:lnTo>
                    <a:pt x="3593" y="1744"/>
                  </a:lnTo>
                  <a:lnTo>
                    <a:pt x="3443" y="1744"/>
                  </a:lnTo>
                  <a:cubicBezTo>
                    <a:pt x="2947" y="1744"/>
                    <a:pt x="2517" y="1967"/>
                    <a:pt x="2216" y="2331"/>
                  </a:cubicBezTo>
                  <a:lnTo>
                    <a:pt x="2216" y="1702"/>
                  </a:lnTo>
                  <a:cubicBezTo>
                    <a:pt x="2990" y="1621"/>
                    <a:pt x="3593" y="967"/>
                    <a:pt x="3593" y="172"/>
                  </a:cubicBezTo>
                  <a:lnTo>
                    <a:pt x="3593" y="22"/>
                  </a:lnTo>
                  <a:lnTo>
                    <a:pt x="3443" y="22"/>
                  </a:lnTo>
                  <a:cubicBezTo>
                    <a:pt x="2947" y="22"/>
                    <a:pt x="2517" y="246"/>
                    <a:pt x="2216" y="609"/>
                  </a:cubicBezTo>
                  <a:lnTo>
                    <a:pt x="22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1" name="Google Shape;20921;p43"/>
            <p:cNvSpPr/>
            <p:nvPr/>
          </p:nvSpPr>
          <p:spPr>
            <a:xfrm>
              <a:off x="1000289" y="4229919"/>
              <a:ext cx="26603" cy="9949"/>
            </a:xfrm>
            <a:custGeom>
              <a:avLst/>
              <a:gdLst/>
              <a:ahLst/>
              <a:cxnLst/>
              <a:rect l="l" t="t" r="r" b="b"/>
              <a:pathLst>
                <a:path w="861" h="322" extrusionOk="0">
                  <a:moveTo>
                    <a:pt x="0" y="0"/>
                  </a:moveTo>
                  <a:lnTo>
                    <a:pt x="0" y="322"/>
                  </a:lnTo>
                  <a:lnTo>
                    <a:pt x="861" y="322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2" name="Google Shape;20922;p43"/>
            <p:cNvSpPr/>
            <p:nvPr/>
          </p:nvSpPr>
          <p:spPr>
            <a:xfrm>
              <a:off x="1133241" y="4229919"/>
              <a:ext cx="26603" cy="9949"/>
            </a:xfrm>
            <a:custGeom>
              <a:avLst/>
              <a:gdLst/>
              <a:ahLst/>
              <a:cxnLst/>
              <a:rect l="l" t="t" r="r" b="b"/>
              <a:pathLst>
                <a:path w="861" h="322" extrusionOk="0">
                  <a:moveTo>
                    <a:pt x="0" y="0"/>
                  </a:moveTo>
                  <a:lnTo>
                    <a:pt x="0" y="322"/>
                  </a:lnTo>
                  <a:lnTo>
                    <a:pt x="861" y="322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3" name="Google Shape;20923;p43"/>
            <p:cNvSpPr/>
            <p:nvPr/>
          </p:nvSpPr>
          <p:spPr>
            <a:xfrm>
              <a:off x="1048149" y="4182028"/>
              <a:ext cx="15974" cy="9980"/>
            </a:xfrm>
            <a:custGeom>
              <a:avLst/>
              <a:gdLst/>
              <a:ahLst/>
              <a:cxnLst/>
              <a:rect l="l" t="t" r="r" b="b"/>
              <a:pathLst>
                <a:path w="517" h="323" extrusionOk="0">
                  <a:moveTo>
                    <a:pt x="0" y="1"/>
                  </a:moveTo>
                  <a:lnTo>
                    <a:pt x="0" y="323"/>
                  </a:lnTo>
                  <a:lnTo>
                    <a:pt x="517" y="323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4" name="Google Shape;20924;p43"/>
            <p:cNvSpPr/>
            <p:nvPr/>
          </p:nvSpPr>
          <p:spPr>
            <a:xfrm>
              <a:off x="973686" y="418202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1" y="1"/>
                  </a:moveTo>
                  <a:lnTo>
                    <a:pt x="1" y="323"/>
                  </a:lnTo>
                  <a:lnTo>
                    <a:pt x="345" y="323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5" name="Google Shape;20925;p43"/>
            <p:cNvSpPr/>
            <p:nvPr/>
          </p:nvSpPr>
          <p:spPr>
            <a:xfrm>
              <a:off x="952429" y="418202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3"/>
                  </a:lnTo>
                  <a:lnTo>
                    <a:pt x="344" y="323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6" name="Google Shape;20926;p43"/>
            <p:cNvSpPr/>
            <p:nvPr/>
          </p:nvSpPr>
          <p:spPr>
            <a:xfrm>
              <a:off x="1149184" y="4182028"/>
              <a:ext cx="26634" cy="9980"/>
            </a:xfrm>
            <a:custGeom>
              <a:avLst/>
              <a:gdLst/>
              <a:ahLst/>
              <a:cxnLst/>
              <a:rect l="l" t="t" r="r" b="b"/>
              <a:pathLst>
                <a:path w="862" h="323" extrusionOk="0">
                  <a:moveTo>
                    <a:pt x="0" y="1"/>
                  </a:moveTo>
                  <a:lnTo>
                    <a:pt x="0" y="323"/>
                  </a:lnTo>
                  <a:lnTo>
                    <a:pt x="861" y="323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7" name="Google Shape;20927;p43"/>
            <p:cNvSpPr/>
            <p:nvPr/>
          </p:nvSpPr>
          <p:spPr>
            <a:xfrm>
              <a:off x="899223" y="4229919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8" name="Google Shape;20928;p43"/>
            <p:cNvSpPr/>
            <p:nvPr/>
          </p:nvSpPr>
          <p:spPr>
            <a:xfrm>
              <a:off x="1111953" y="4229919"/>
              <a:ext cx="10660" cy="9949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9" name="Google Shape;20929;p43"/>
            <p:cNvSpPr/>
            <p:nvPr/>
          </p:nvSpPr>
          <p:spPr>
            <a:xfrm>
              <a:off x="835420" y="4182028"/>
              <a:ext cx="15974" cy="9980"/>
            </a:xfrm>
            <a:custGeom>
              <a:avLst/>
              <a:gdLst/>
              <a:ahLst/>
              <a:cxnLst/>
              <a:rect l="l" t="t" r="r" b="b"/>
              <a:pathLst>
                <a:path w="517" h="323" extrusionOk="0">
                  <a:moveTo>
                    <a:pt x="0" y="1"/>
                  </a:moveTo>
                  <a:lnTo>
                    <a:pt x="0" y="323"/>
                  </a:lnTo>
                  <a:lnTo>
                    <a:pt x="517" y="323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30" name="Google Shape;20930;p43"/>
          <p:cNvGrpSpPr/>
          <p:nvPr/>
        </p:nvGrpSpPr>
        <p:grpSpPr>
          <a:xfrm>
            <a:off x="5372195" y="2761973"/>
            <a:ext cx="340429" cy="334064"/>
            <a:chOff x="7175433" y="3341585"/>
            <a:chExt cx="340429" cy="334064"/>
          </a:xfrm>
        </p:grpSpPr>
        <p:sp>
          <p:nvSpPr>
            <p:cNvPr id="20931" name="Google Shape;20931;p43"/>
            <p:cNvSpPr/>
            <p:nvPr/>
          </p:nvSpPr>
          <p:spPr>
            <a:xfrm>
              <a:off x="7175433" y="3516434"/>
              <a:ext cx="340429" cy="159215"/>
            </a:xfrm>
            <a:custGeom>
              <a:avLst/>
              <a:gdLst/>
              <a:ahLst/>
              <a:cxnLst/>
              <a:rect l="l" t="t" r="r" b="b"/>
              <a:pathLst>
                <a:path w="11018" h="5153" extrusionOk="0">
                  <a:moveTo>
                    <a:pt x="861" y="345"/>
                  </a:moveTo>
                  <a:lnTo>
                    <a:pt x="861" y="345"/>
                  </a:lnTo>
                  <a:cubicBezTo>
                    <a:pt x="1393" y="422"/>
                    <a:pt x="1815" y="841"/>
                    <a:pt x="1892" y="1374"/>
                  </a:cubicBezTo>
                  <a:cubicBezTo>
                    <a:pt x="1360" y="1297"/>
                    <a:pt x="938" y="875"/>
                    <a:pt x="861" y="345"/>
                  </a:cubicBezTo>
                  <a:close/>
                  <a:moveTo>
                    <a:pt x="3269" y="345"/>
                  </a:moveTo>
                  <a:cubicBezTo>
                    <a:pt x="3191" y="875"/>
                    <a:pt x="2772" y="1297"/>
                    <a:pt x="2238" y="1374"/>
                  </a:cubicBezTo>
                  <a:cubicBezTo>
                    <a:pt x="2315" y="844"/>
                    <a:pt x="2737" y="421"/>
                    <a:pt x="3269" y="345"/>
                  </a:cubicBezTo>
                  <a:close/>
                  <a:moveTo>
                    <a:pt x="4303" y="345"/>
                  </a:moveTo>
                  <a:cubicBezTo>
                    <a:pt x="4835" y="422"/>
                    <a:pt x="5257" y="841"/>
                    <a:pt x="5334" y="1374"/>
                  </a:cubicBezTo>
                  <a:cubicBezTo>
                    <a:pt x="4803" y="1297"/>
                    <a:pt x="4381" y="875"/>
                    <a:pt x="4303" y="345"/>
                  </a:cubicBezTo>
                  <a:close/>
                  <a:moveTo>
                    <a:pt x="6711" y="345"/>
                  </a:moveTo>
                  <a:cubicBezTo>
                    <a:pt x="6634" y="875"/>
                    <a:pt x="6214" y="1297"/>
                    <a:pt x="5680" y="1374"/>
                  </a:cubicBezTo>
                  <a:cubicBezTo>
                    <a:pt x="5758" y="844"/>
                    <a:pt x="6179" y="421"/>
                    <a:pt x="6711" y="345"/>
                  </a:cubicBezTo>
                  <a:close/>
                  <a:moveTo>
                    <a:pt x="7746" y="345"/>
                  </a:moveTo>
                  <a:lnTo>
                    <a:pt x="7746" y="345"/>
                  </a:lnTo>
                  <a:cubicBezTo>
                    <a:pt x="8278" y="422"/>
                    <a:pt x="8699" y="841"/>
                    <a:pt x="8777" y="1374"/>
                  </a:cubicBezTo>
                  <a:cubicBezTo>
                    <a:pt x="8245" y="1297"/>
                    <a:pt x="7823" y="875"/>
                    <a:pt x="7746" y="345"/>
                  </a:cubicBezTo>
                  <a:close/>
                  <a:moveTo>
                    <a:pt x="10154" y="345"/>
                  </a:moveTo>
                  <a:lnTo>
                    <a:pt x="10154" y="345"/>
                  </a:lnTo>
                  <a:cubicBezTo>
                    <a:pt x="10076" y="875"/>
                    <a:pt x="9656" y="1297"/>
                    <a:pt x="9123" y="1374"/>
                  </a:cubicBezTo>
                  <a:cubicBezTo>
                    <a:pt x="9200" y="844"/>
                    <a:pt x="9622" y="421"/>
                    <a:pt x="10154" y="345"/>
                  </a:cubicBezTo>
                  <a:close/>
                  <a:moveTo>
                    <a:pt x="2754" y="3775"/>
                  </a:moveTo>
                  <a:cubicBezTo>
                    <a:pt x="2856" y="3775"/>
                    <a:pt x="2937" y="3858"/>
                    <a:pt x="2937" y="3959"/>
                  </a:cubicBezTo>
                  <a:cubicBezTo>
                    <a:pt x="2937" y="4059"/>
                    <a:pt x="2856" y="4142"/>
                    <a:pt x="2754" y="4142"/>
                  </a:cubicBezTo>
                  <a:cubicBezTo>
                    <a:pt x="2653" y="4142"/>
                    <a:pt x="2572" y="4059"/>
                    <a:pt x="2572" y="3959"/>
                  </a:cubicBezTo>
                  <a:cubicBezTo>
                    <a:pt x="2572" y="3858"/>
                    <a:pt x="2653" y="3775"/>
                    <a:pt x="2754" y="3775"/>
                  </a:cubicBezTo>
                  <a:close/>
                  <a:moveTo>
                    <a:pt x="6197" y="3775"/>
                  </a:moveTo>
                  <a:cubicBezTo>
                    <a:pt x="6298" y="3775"/>
                    <a:pt x="6379" y="3858"/>
                    <a:pt x="6379" y="3959"/>
                  </a:cubicBezTo>
                  <a:cubicBezTo>
                    <a:pt x="6379" y="4059"/>
                    <a:pt x="6298" y="4142"/>
                    <a:pt x="6197" y="4142"/>
                  </a:cubicBezTo>
                  <a:cubicBezTo>
                    <a:pt x="6095" y="4142"/>
                    <a:pt x="6014" y="4059"/>
                    <a:pt x="6014" y="3959"/>
                  </a:cubicBezTo>
                  <a:cubicBezTo>
                    <a:pt x="6014" y="3858"/>
                    <a:pt x="6095" y="3775"/>
                    <a:pt x="6197" y="3775"/>
                  </a:cubicBezTo>
                  <a:close/>
                  <a:moveTo>
                    <a:pt x="9639" y="3775"/>
                  </a:moveTo>
                  <a:cubicBezTo>
                    <a:pt x="9741" y="3775"/>
                    <a:pt x="9822" y="3858"/>
                    <a:pt x="9822" y="3959"/>
                  </a:cubicBezTo>
                  <a:cubicBezTo>
                    <a:pt x="9822" y="4059"/>
                    <a:pt x="9741" y="4142"/>
                    <a:pt x="9639" y="4142"/>
                  </a:cubicBezTo>
                  <a:cubicBezTo>
                    <a:pt x="9538" y="4142"/>
                    <a:pt x="9457" y="4059"/>
                    <a:pt x="9457" y="3959"/>
                  </a:cubicBezTo>
                  <a:cubicBezTo>
                    <a:pt x="9457" y="3858"/>
                    <a:pt x="9538" y="3775"/>
                    <a:pt x="9639" y="3775"/>
                  </a:cubicBezTo>
                  <a:close/>
                  <a:moveTo>
                    <a:pt x="689" y="4464"/>
                  </a:moveTo>
                  <a:cubicBezTo>
                    <a:pt x="790" y="4464"/>
                    <a:pt x="871" y="4546"/>
                    <a:pt x="871" y="4648"/>
                  </a:cubicBezTo>
                  <a:cubicBezTo>
                    <a:pt x="871" y="4748"/>
                    <a:pt x="789" y="4830"/>
                    <a:pt x="689" y="4830"/>
                  </a:cubicBezTo>
                  <a:cubicBezTo>
                    <a:pt x="587" y="4830"/>
                    <a:pt x="506" y="4748"/>
                    <a:pt x="506" y="4648"/>
                  </a:cubicBezTo>
                  <a:cubicBezTo>
                    <a:pt x="506" y="4546"/>
                    <a:pt x="587" y="4464"/>
                    <a:pt x="689" y="4464"/>
                  </a:cubicBezTo>
                  <a:close/>
                  <a:moveTo>
                    <a:pt x="4131" y="4464"/>
                  </a:moveTo>
                  <a:cubicBezTo>
                    <a:pt x="4233" y="4464"/>
                    <a:pt x="4314" y="4546"/>
                    <a:pt x="4314" y="4648"/>
                  </a:cubicBezTo>
                  <a:cubicBezTo>
                    <a:pt x="4314" y="4748"/>
                    <a:pt x="4231" y="4830"/>
                    <a:pt x="4131" y="4830"/>
                  </a:cubicBezTo>
                  <a:cubicBezTo>
                    <a:pt x="4030" y="4830"/>
                    <a:pt x="3949" y="4748"/>
                    <a:pt x="3949" y="4648"/>
                  </a:cubicBezTo>
                  <a:cubicBezTo>
                    <a:pt x="3949" y="4546"/>
                    <a:pt x="4030" y="4464"/>
                    <a:pt x="4131" y="4464"/>
                  </a:cubicBezTo>
                  <a:close/>
                  <a:moveTo>
                    <a:pt x="7574" y="4464"/>
                  </a:moveTo>
                  <a:cubicBezTo>
                    <a:pt x="7675" y="4464"/>
                    <a:pt x="7756" y="4546"/>
                    <a:pt x="7756" y="4648"/>
                  </a:cubicBezTo>
                  <a:cubicBezTo>
                    <a:pt x="7756" y="4748"/>
                    <a:pt x="7673" y="4830"/>
                    <a:pt x="7574" y="4830"/>
                  </a:cubicBezTo>
                  <a:cubicBezTo>
                    <a:pt x="7472" y="4830"/>
                    <a:pt x="7391" y="4748"/>
                    <a:pt x="7391" y="4648"/>
                  </a:cubicBezTo>
                  <a:cubicBezTo>
                    <a:pt x="7391" y="4546"/>
                    <a:pt x="7472" y="4464"/>
                    <a:pt x="7574" y="4464"/>
                  </a:cubicBezTo>
                  <a:close/>
                  <a:moveTo>
                    <a:pt x="1894" y="1"/>
                  </a:moveTo>
                  <a:lnTo>
                    <a:pt x="1894" y="608"/>
                  </a:lnTo>
                  <a:cubicBezTo>
                    <a:pt x="1613" y="245"/>
                    <a:pt x="1183" y="21"/>
                    <a:pt x="689" y="21"/>
                  </a:cubicBezTo>
                  <a:lnTo>
                    <a:pt x="517" y="21"/>
                  </a:lnTo>
                  <a:lnTo>
                    <a:pt x="517" y="173"/>
                  </a:lnTo>
                  <a:cubicBezTo>
                    <a:pt x="517" y="966"/>
                    <a:pt x="1140" y="1620"/>
                    <a:pt x="1894" y="1701"/>
                  </a:cubicBezTo>
                  <a:lnTo>
                    <a:pt x="1894" y="2259"/>
                  </a:lnTo>
                  <a:lnTo>
                    <a:pt x="0" y="2259"/>
                  </a:lnTo>
                  <a:lnTo>
                    <a:pt x="0" y="2582"/>
                  </a:lnTo>
                  <a:lnTo>
                    <a:pt x="1894" y="2582"/>
                  </a:lnTo>
                  <a:lnTo>
                    <a:pt x="1894" y="3119"/>
                  </a:lnTo>
                  <a:lnTo>
                    <a:pt x="861" y="3119"/>
                  </a:lnTo>
                  <a:lnTo>
                    <a:pt x="861" y="3443"/>
                  </a:lnTo>
                  <a:lnTo>
                    <a:pt x="1677" y="3443"/>
                  </a:lnTo>
                  <a:lnTo>
                    <a:pt x="913" y="4200"/>
                  </a:lnTo>
                  <a:cubicBezTo>
                    <a:pt x="846" y="4164"/>
                    <a:pt x="768" y="4144"/>
                    <a:pt x="689" y="4144"/>
                  </a:cubicBezTo>
                  <a:cubicBezTo>
                    <a:pt x="408" y="4144"/>
                    <a:pt x="183" y="4369"/>
                    <a:pt x="183" y="4646"/>
                  </a:cubicBezTo>
                  <a:cubicBezTo>
                    <a:pt x="183" y="4927"/>
                    <a:pt x="408" y="5152"/>
                    <a:pt x="689" y="5152"/>
                  </a:cubicBezTo>
                  <a:cubicBezTo>
                    <a:pt x="968" y="5152"/>
                    <a:pt x="1195" y="4925"/>
                    <a:pt x="1195" y="4646"/>
                  </a:cubicBezTo>
                  <a:cubicBezTo>
                    <a:pt x="1195" y="4567"/>
                    <a:pt x="1176" y="4489"/>
                    <a:pt x="1140" y="4422"/>
                  </a:cubicBezTo>
                  <a:lnTo>
                    <a:pt x="2066" y="3498"/>
                  </a:lnTo>
                  <a:lnTo>
                    <a:pt x="2303" y="3734"/>
                  </a:lnTo>
                  <a:cubicBezTo>
                    <a:pt x="2267" y="3801"/>
                    <a:pt x="2248" y="3878"/>
                    <a:pt x="2248" y="3958"/>
                  </a:cubicBezTo>
                  <a:cubicBezTo>
                    <a:pt x="2248" y="4238"/>
                    <a:pt x="2475" y="4464"/>
                    <a:pt x="2754" y="4464"/>
                  </a:cubicBezTo>
                  <a:cubicBezTo>
                    <a:pt x="3035" y="4464"/>
                    <a:pt x="3260" y="4238"/>
                    <a:pt x="3260" y="3958"/>
                  </a:cubicBezTo>
                  <a:cubicBezTo>
                    <a:pt x="3260" y="3679"/>
                    <a:pt x="3035" y="3453"/>
                    <a:pt x="2754" y="3453"/>
                  </a:cubicBezTo>
                  <a:cubicBezTo>
                    <a:pt x="2675" y="3453"/>
                    <a:pt x="2593" y="3472"/>
                    <a:pt x="2524" y="3507"/>
                  </a:cubicBezTo>
                  <a:lnTo>
                    <a:pt x="2216" y="3204"/>
                  </a:lnTo>
                  <a:lnTo>
                    <a:pt x="2216" y="2581"/>
                  </a:lnTo>
                  <a:lnTo>
                    <a:pt x="5336" y="2581"/>
                  </a:lnTo>
                  <a:lnTo>
                    <a:pt x="5336" y="3204"/>
                  </a:lnTo>
                  <a:lnTo>
                    <a:pt x="4352" y="4195"/>
                  </a:lnTo>
                  <a:cubicBezTo>
                    <a:pt x="4284" y="4161"/>
                    <a:pt x="4209" y="4142"/>
                    <a:pt x="4130" y="4142"/>
                  </a:cubicBezTo>
                  <a:cubicBezTo>
                    <a:pt x="3849" y="4142"/>
                    <a:pt x="3625" y="4367"/>
                    <a:pt x="3625" y="4646"/>
                  </a:cubicBezTo>
                  <a:cubicBezTo>
                    <a:pt x="3625" y="4927"/>
                    <a:pt x="3854" y="5152"/>
                    <a:pt x="4131" y="5152"/>
                  </a:cubicBezTo>
                  <a:cubicBezTo>
                    <a:pt x="4408" y="5152"/>
                    <a:pt x="4637" y="4927"/>
                    <a:pt x="4637" y="4646"/>
                  </a:cubicBezTo>
                  <a:cubicBezTo>
                    <a:pt x="4637" y="4567"/>
                    <a:pt x="4618" y="4489"/>
                    <a:pt x="4586" y="4422"/>
                  </a:cubicBezTo>
                  <a:lnTo>
                    <a:pt x="5510" y="3498"/>
                  </a:lnTo>
                  <a:lnTo>
                    <a:pt x="5747" y="3734"/>
                  </a:lnTo>
                  <a:cubicBezTo>
                    <a:pt x="5713" y="3801"/>
                    <a:pt x="5694" y="3878"/>
                    <a:pt x="5694" y="3958"/>
                  </a:cubicBezTo>
                  <a:cubicBezTo>
                    <a:pt x="5694" y="4238"/>
                    <a:pt x="5920" y="4464"/>
                    <a:pt x="6198" y="4464"/>
                  </a:cubicBezTo>
                  <a:cubicBezTo>
                    <a:pt x="6479" y="4464"/>
                    <a:pt x="6704" y="4238"/>
                    <a:pt x="6704" y="3958"/>
                  </a:cubicBezTo>
                  <a:cubicBezTo>
                    <a:pt x="6704" y="3679"/>
                    <a:pt x="6479" y="3453"/>
                    <a:pt x="6198" y="3453"/>
                  </a:cubicBezTo>
                  <a:cubicBezTo>
                    <a:pt x="6118" y="3453"/>
                    <a:pt x="6038" y="3472"/>
                    <a:pt x="5969" y="3507"/>
                  </a:cubicBezTo>
                  <a:lnTo>
                    <a:pt x="5661" y="3204"/>
                  </a:lnTo>
                  <a:lnTo>
                    <a:pt x="5661" y="2581"/>
                  </a:lnTo>
                  <a:lnTo>
                    <a:pt x="8780" y="2581"/>
                  </a:lnTo>
                  <a:lnTo>
                    <a:pt x="8780" y="3119"/>
                  </a:lnTo>
                  <a:lnTo>
                    <a:pt x="7747" y="3119"/>
                  </a:lnTo>
                  <a:lnTo>
                    <a:pt x="7747" y="3441"/>
                  </a:lnTo>
                  <a:lnTo>
                    <a:pt x="8563" y="3441"/>
                  </a:lnTo>
                  <a:lnTo>
                    <a:pt x="7799" y="4199"/>
                  </a:lnTo>
                  <a:cubicBezTo>
                    <a:pt x="7734" y="4164"/>
                    <a:pt x="7656" y="4144"/>
                    <a:pt x="7575" y="4144"/>
                  </a:cubicBezTo>
                  <a:cubicBezTo>
                    <a:pt x="7297" y="4144"/>
                    <a:pt x="7071" y="4369"/>
                    <a:pt x="7071" y="4646"/>
                  </a:cubicBezTo>
                  <a:cubicBezTo>
                    <a:pt x="7071" y="4927"/>
                    <a:pt x="7297" y="5152"/>
                    <a:pt x="7575" y="5152"/>
                  </a:cubicBezTo>
                  <a:cubicBezTo>
                    <a:pt x="7856" y="5152"/>
                    <a:pt x="8081" y="4925"/>
                    <a:pt x="8081" y="4646"/>
                  </a:cubicBezTo>
                  <a:cubicBezTo>
                    <a:pt x="8081" y="4567"/>
                    <a:pt x="8062" y="4489"/>
                    <a:pt x="8028" y="4422"/>
                  </a:cubicBezTo>
                  <a:lnTo>
                    <a:pt x="8952" y="3498"/>
                  </a:lnTo>
                  <a:lnTo>
                    <a:pt x="9190" y="3734"/>
                  </a:lnTo>
                  <a:cubicBezTo>
                    <a:pt x="9155" y="3801"/>
                    <a:pt x="9136" y="3878"/>
                    <a:pt x="9136" y="3958"/>
                  </a:cubicBezTo>
                  <a:cubicBezTo>
                    <a:pt x="9136" y="4238"/>
                    <a:pt x="9362" y="4464"/>
                    <a:pt x="9641" y="4464"/>
                  </a:cubicBezTo>
                  <a:cubicBezTo>
                    <a:pt x="9921" y="4464"/>
                    <a:pt x="10147" y="4238"/>
                    <a:pt x="10147" y="3958"/>
                  </a:cubicBezTo>
                  <a:cubicBezTo>
                    <a:pt x="10147" y="3679"/>
                    <a:pt x="9921" y="3453"/>
                    <a:pt x="9641" y="3453"/>
                  </a:cubicBezTo>
                  <a:cubicBezTo>
                    <a:pt x="9562" y="3453"/>
                    <a:pt x="9481" y="3472"/>
                    <a:pt x="9412" y="3507"/>
                  </a:cubicBezTo>
                  <a:lnTo>
                    <a:pt x="9104" y="3204"/>
                  </a:lnTo>
                  <a:lnTo>
                    <a:pt x="9104" y="2581"/>
                  </a:lnTo>
                  <a:lnTo>
                    <a:pt x="11018" y="2581"/>
                  </a:lnTo>
                  <a:lnTo>
                    <a:pt x="11018" y="2259"/>
                  </a:lnTo>
                  <a:lnTo>
                    <a:pt x="9102" y="2259"/>
                  </a:lnTo>
                  <a:lnTo>
                    <a:pt x="9102" y="1701"/>
                  </a:lnTo>
                  <a:cubicBezTo>
                    <a:pt x="9877" y="1620"/>
                    <a:pt x="10479" y="966"/>
                    <a:pt x="10479" y="173"/>
                  </a:cubicBezTo>
                  <a:lnTo>
                    <a:pt x="10479" y="21"/>
                  </a:lnTo>
                  <a:lnTo>
                    <a:pt x="10328" y="21"/>
                  </a:lnTo>
                  <a:cubicBezTo>
                    <a:pt x="9834" y="21"/>
                    <a:pt x="9403" y="245"/>
                    <a:pt x="9102" y="608"/>
                  </a:cubicBezTo>
                  <a:lnTo>
                    <a:pt x="9102" y="1"/>
                  </a:lnTo>
                  <a:lnTo>
                    <a:pt x="8778" y="1"/>
                  </a:lnTo>
                  <a:lnTo>
                    <a:pt x="8778" y="608"/>
                  </a:lnTo>
                  <a:cubicBezTo>
                    <a:pt x="8500" y="245"/>
                    <a:pt x="8069" y="21"/>
                    <a:pt x="7574" y="21"/>
                  </a:cubicBezTo>
                  <a:lnTo>
                    <a:pt x="7402" y="21"/>
                  </a:lnTo>
                  <a:lnTo>
                    <a:pt x="7402" y="173"/>
                  </a:lnTo>
                  <a:cubicBezTo>
                    <a:pt x="7402" y="966"/>
                    <a:pt x="8026" y="1620"/>
                    <a:pt x="8778" y="1701"/>
                  </a:cubicBezTo>
                  <a:lnTo>
                    <a:pt x="8778" y="2259"/>
                  </a:lnTo>
                  <a:lnTo>
                    <a:pt x="5660" y="2259"/>
                  </a:lnTo>
                  <a:lnTo>
                    <a:pt x="5660" y="1701"/>
                  </a:lnTo>
                  <a:cubicBezTo>
                    <a:pt x="6434" y="1620"/>
                    <a:pt x="7037" y="966"/>
                    <a:pt x="7037" y="173"/>
                  </a:cubicBezTo>
                  <a:lnTo>
                    <a:pt x="7037" y="21"/>
                  </a:lnTo>
                  <a:lnTo>
                    <a:pt x="6885" y="21"/>
                  </a:lnTo>
                  <a:cubicBezTo>
                    <a:pt x="6391" y="21"/>
                    <a:pt x="5961" y="245"/>
                    <a:pt x="5660" y="608"/>
                  </a:cubicBezTo>
                  <a:lnTo>
                    <a:pt x="5660" y="1"/>
                  </a:lnTo>
                  <a:lnTo>
                    <a:pt x="5336" y="1"/>
                  </a:lnTo>
                  <a:lnTo>
                    <a:pt x="5336" y="608"/>
                  </a:lnTo>
                  <a:cubicBezTo>
                    <a:pt x="5057" y="245"/>
                    <a:pt x="4627" y="21"/>
                    <a:pt x="4131" y="21"/>
                  </a:cubicBezTo>
                  <a:lnTo>
                    <a:pt x="3959" y="21"/>
                  </a:lnTo>
                  <a:lnTo>
                    <a:pt x="3959" y="173"/>
                  </a:lnTo>
                  <a:cubicBezTo>
                    <a:pt x="3959" y="966"/>
                    <a:pt x="4584" y="1620"/>
                    <a:pt x="5336" y="1701"/>
                  </a:cubicBezTo>
                  <a:lnTo>
                    <a:pt x="5336" y="2259"/>
                  </a:lnTo>
                  <a:lnTo>
                    <a:pt x="2216" y="2259"/>
                  </a:lnTo>
                  <a:lnTo>
                    <a:pt x="2216" y="1701"/>
                  </a:lnTo>
                  <a:cubicBezTo>
                    <a:pt x="2992" y="1620"/>
                    <a:pt x="3594" y="966"/>
                    <a:pt x="3594" y="173"/>
                  </a:cubicBezTo>
                  <a:lnTo>
                    <a:pt x="3594" y="21"/>
                  </a:lnTo>
                  <a:lnTo>
                    <a:pt x="3443" y="21"/>
                  </a:lnTo>
                  <a:cubicBezTo>
                    <a:pt x="2949" y="21"/>
                    <a:pt x="2519" y="245"/>
                    <a:pt x="2216" y="608"/>
                  </a:cubicBezTo>
                  <a:lnTo>
                    <a:pt x="2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2" name="Google Shape;20932;p43"/>
            <p:cNvSpPr/>
            <p:nvPr/>
          </p:nvSpPr>
          <p:spPr>
            <a:xfrm>
              <a:off x="7244890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2"/>
                  </a:moveTo>
                  <a:cubicBezTo>
                    <a:pt x="611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6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1" y="758"/>
                    <a:pt x="506" y="582"/>
                  </a:cubicBezTo>
                  <a:close/>
                  <a:moveTo>
                    <a:pt x="506" y="0"/>
                  </a:moveTo>
                  <a:lnTo>
                    <a:pt x="374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2"/>
                    <a:pt x="227" y="1477"/>
                    <a:pt x="506" y="1477"/>
                  </a:cubicBezTo>
                  <a:cubicBezTo>
                    <a:pt x="787" y="1477"/>
                    <a:pt x="1012" y="1252"/>
                    <a:pt x="1012" y="973"/>
                  </a:cubicBezTo>
                  <a:cubicBezTo>
                    <a:pt x="1012" y="749"/>
                    <a:pt x="727" y="319"/>
                    <a:pt x="641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3" name="Google Shape;20933;p43"/>
            <p:cNvSpPr/>
            <p:nvPr/>
          </p:nvSpPr>
          <p:spPr>
            <a:xfrm>
              <a:off x="7202344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0"/>
                  </a:moveTo>
                  <a:cubicBezTo>
                    <a:pt x="611" y="758"/>
                    <a:pt x="689" y="916"/>
                    <a:pt x="689" y="969"/>
                  </a:cubicBezTo>
                  <a:cubicBezTo>
                    <a:pt x="689" y="1071"/>
                    <a:pt x="608" y="1154"/>
                    <a:pt x="506" y="1154"/>
                  </a:cubicBezTo>
                  <a:cubicBezTo>
                    <a:pt x="405" y="1154"/>
                    <a:pt x="324" y="1071"/>
                    <a:pt x="324" y="969"/>
                  </a:cubicBezTo>
                  <a:cubicBezTo>
                    <a:pt x="324" y="916"/>
                    <a:pt x="398" y="758"/>
                    <a:pt x="506" y="580"/>
                  </a:cubicBezTo>
                  <a:close/>
                  <a:moveTo>
                    <a:pt x="506" y="0"/>
                  </a:moveTo>
                  <a:lnTo>
                    <a:pt x="372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0"/>
                    <a:pt x="226" y="1477"/>
                    <a:pt x="506" y="1477"/>
                  </a:cubicBezTo>
                  <a:cubicBezTo>
                    <a:pt x="785" y="1477"/>
                    <a:pt x="1012" y="1252"/>
                    <a:pt x="1012" y="973"/>
                  </a:cubicBezTo>
                  <a:cubicBezTo>
                    <a:pt x="1012" y="749"/>
                    <a:pt x="727" y="319"/>
                    <a:pt x="641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4" name="Google Shape;20934;p43"/>
            <p:cNvSpPr/>
            <p:nvPr/>
          </p:nvSpPr>
          <p:spPr>
            <a:xfrm>
              <a:off x="7351239" y="3449170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7" y="582"/>
                  </a:moveTo>
                  <a:cubicBezTo>
                    <a:pt x="612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7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2" y="758"/>
                    <a:pt x="507" y="582"/>
                  </a:cubicBezTo>
                  <a:close/>
                  <a:moveTo>
                    <a:pt x="507" y="0"/>
                  </a:moveTo>
                  <a:lnTo>
                    <a:pt x="374" y="191"/>
                  </a:lnTo>
                  <a:cubicBezTo>
                    <a:pt x="285" y="317"/>
                    <a:pt x="1" y="747"/>
                    <a:pt x="1" y="973"/>
                  </a:cubicBezTo>
                  <a:cubicBezTo>
                    <a:pt x="1" y="1252"/>
                    <a:pt x="228" y="1477"/>
                    <a:pt x="507" y="1477"/>
                  </a:cubicBezTo>
                  <a:cubicBezTo>
                    <a:pt x="787" y="1477"/>
                    <a:pt x="1013" y="1252"/>
                    <a:pt x="1013" y="973"/>
                  </a:cubicBezTo>
                  <a:cubicBezTo>
                    <a:pt x="1013" y="749"/>
                    <a:pt x="727" y="319"/>
                    <a:pt x="641" y="191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5" name="Google Shape;20935;p43"/>
            <p:cNvSpPr/>
            <p:nvPr/>
          </p:nvSpPr>
          <p:spPr>
            <a:xfrm>
              <a:off x="7308694" y="3449170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7" y="582"/>
                  </a:moveTo>
                  <a:cubicBezTo>
                    <a:pt x="612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7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2" y="758"/>
                    <a:pt x="507" y="582"/>
                  </a:cubicBezTo>
                  <a:close/>
                  <a:moveTo>
                    <a:pt x="507" y="0"/>
                  </a:moveTo>
                  <a:lnTo>
                    <a:pt x="374" y="191"/>
                  </a:lnTo>
                  <a:cubicBezTo>
                    <a:pt x="285" y="317"/>
                    <a:pt x="1" y="747"/>
                    <a:pt x="1" y="973"/>
                  </a:cubicBezTo>
                  <a:cubicBezTo>
                    <a:pt x="1" y="1252"/>
                    <a:pt x="228" y="1477"/>
                    <a:pt x="507" y="1477"/>
                  </a:cubicBezTo>
                  <a:cubicBezTo>
                    <a:pt x="787" y="1477"/>
                    <a:pt x="1013" y="1252"/>
                    <a:pt x="1013" y="973"/>
                  </a:cubicBezTo>
                  <a:cubicBezTo>
                    <a:pt x="1013" y="749"/>
                    <a:pt x="727" y="319"/>
                    <a:pt x="641" y="191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6" name="Google Shape;20936;p43"/>
            <p:cNvSpPr/>
            <p:nvPr/>
          </p:nvSpPr>
          <p:spPr>
            <a:xfrm>
              <a:off x="7457620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2"/>
                  </a:moveTo>
                  <a:cubicBezTo>
                    <a:pt x="611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6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1" y="758"/>
                    <a:pt x="506" y="582"/>
                  </a:cubicBezTo>
                  <a:close/>
                  <a:moveTo>
                    <a:pt x="506" y="0"/>
                  </a:moveTo>
                  <a:lnTo>
                    <a:pt x="374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2"/>
                    <a:pt x="227" y="1477"/>
                    <a:pt x="506" y="1477"/>
                  </a:cubicBezTo>
                  <a:cubicBezTo>
                    <a:pt x="787" y="1477"/>
                    <a:pt x="1012" y="1252"/>
                    <a:pt x="1012" y="973"/>
                  </a:cubicBezTo>
                  <a:cubicBezTo>
                    <a:pt x="1012" y="749"/>
                    <a:pt x="726" y="319"/>
                    <a:pt x="640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7" name="Google Shape;20937;p43"/>
            <p:cNvSpPr/>
            <p:nvPr/>
          </p:nvSpPr>
          <p:spPr>
            <a:xfrm>
              <a:off x="7415074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2"/>
                  </a:moveTo>
                  <a:cubicBezTo>
                    <a:pt x="611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6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1" y="758"/>
                    <a:pt x="506" y="582"/>
                  </a:cubicBezTo>
                  <a:close/>
                  <a:moveTo>
                    <a:pt x="506" y="0"/>
                  </a:moveTo>
                  <a:lnTo>
                    <a:pt x="374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2"/>
                    <a:pt x="227" y="1477"/>
                    <a:pt x="506" y="1477"/>
                  </a:cubicBezTo>
                  <a:cubicBezTo>
                    <a:pt x="787" y="1477"/>
                    <a:pt x="1012" y="1252"/>
                    <a:pt x="1012" y="973"/>
                  </a:cubicBezTo>
                  <a:cubicBezTo>
                    <a:pt x="1012" y="749"/>
                    <a:pt x="726" y="319"/>
                    <a:pt x="640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8" name="Google Shape;20938;p43"/>
            <p:cNvSpPr/>
            <p:nvPr/>
          </p:nvSpPr>
          <p:spPr>
            <a:xfrm>
              <a:off x="7340302" y="3660663"/>
              <a:ext cx="26603" cy="10042"/>
            </a:xfrm>
            <a:custGeom>
              <a:avLst/>
              <a:gdLst/>
              <a:ahLst/>
              <a:cxnLst/>
              <a:rect l="l" t="t" r="r" b="b"/>
              <a:pathLst>
                <a:path w="861" h="325" extrusionOk="0">
                  <a:moveTo>
                    <a:pt x="0" y="0"/>
                  </a:moveTo>
                  <a:lnTo>
                    <a:pt x="0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9" name="Google Shape;20939;p43"/>
            <p:cNvSpPr/>
            <p:nvPr/>
          </p:nvSpPr>
          <p:spPr>
            <a:xfrm>
              <a:off x="7473254" y="3660663"/>
              <a:ext cx="26603" cy="10042"/>
            </a:xfrm>
            <a:custGeom>
              <a:avLst/>
              <a:gdLst/>
              <a:ahLst/>
              <a:cxnLst/>
              <a:rect l="l" t="t" r="r" b="b"/>
              <a:pathLst>
                <a:path w="861" h="325" extrusionOk="0">
                  <a:moveTo>
                    <a:pt x="0" y="0"/>
                  </a:moveTo>
                  <a:lnTo>
                    <a:pt x="0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0" name="Google Shape;20940;p43"/>
            <p:cNvSpPr/>
            <p:nvPr/>
          </p:nvSpPr>
          <p:spPr>
            <a:xfrm>
              <a:off x="7388162" y="3612803"/>
              <a:ext cx="15974" cy="10011"/>
            </a:xfrm>
            <a:custGeom>
              <a:avLst/>
              <a:gdLst/>
              <a:ahLst/>
              <a:cxnLst/>
              <a:rect l="l" t="t" r="r" b="b"/>
              <a:pathLst>
                <a:path w="51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1" name="Google Shape;20941;p43"/>
            <p:cNvSpPr/>
            <p:nvPr/>
          </p:nvSpPr>
          <p:spPr>
            <a:xfrm>
              <a:off x="7313699" y="3612803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2" name="Google Shape;20942;p43"/>
            <p:cNvSpPr/>
            <p:nvPr/>
          </p:nvSpPr>
          <p:spPr>
            <a:xfrm>
              <a:off x="7292441" y="3612803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3" name="Google Shape;20943;p43"/>
            <p:cNvSpPr/>
            <p:nvPr/>
          </p:nvSpPr>
          <p:spPr>
            <a:xfrm>
              <a:off x="7489197" y="3612803"/>
              <a:ext cx="26603" cy="10011"/>
            </a:xfrm>
            <a:custGeom>
              <a:avLst/>
              <a:gdLst/>
              <a:ahLst/>
              <a:cxnLst/>
              <a:rect l="l" t="t" r="r" b="b"/>
              <a:pathLst>
                <a:path w="861" h="324" extrusionOk="0">
                  <a:moveTo>
                    <a:pt x="0" y="0"/>
                  </a:moveTo>
                  <a:lnTo>
                    <a:pt x="0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4" name="Google Shape;20944;p43"/>
            <p:cNvSpPr/>
            <p:nvPr/>
          </p:nvSpPr>
          <p:spPr>
            <a:xfrm>
              <a:off x="7239236" y="3660663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5" name="Google Shape;20945;p43"/>
            <p:cNvSpPr/>
            <p:nvPr/>
          </p:nvSpPr>
          <p:spPr>
            <a:xfrm>
              <a:off x="7451965" y="3660663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6" name="Google Shape;20946;p43"/>
            <p:cNvSpPr/>
            <p:nvPr/>
          </p:nvSpPr>
          <p:spPr>
            <a:xfrm>
              <a:off x="7175433" y="3612803"/>
              <a:ext cx="15974" cy="10011"/>
            </a:xfrm>
            <a:custGeom>
              <a:avLst/>
              <a:gdLst/>
              <a:ahLst/>
              <a:cxnLst/>
              <a:rect l="l" t="t" r="r" b="b"/>
              <a:pathLst>
                <a:path w="51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7" name="Google Shape;20947;p43"/>
            <p:cNvSpPr/>
            <p:nvPr/>
          </p:nvSpPr>
          <p:spPr>
            <a:xfrm>
              <a:off x="7217978" y="3341585"/>
              <a:ext cx="255306" cy="105762"/>
            </a:xfrm>
            <a:custGeom>
              <a:avLst/>
              <a:gdLst/>
              <a:ahLst/>
              <a:cxnLst/>
              <a:rect l="l" t="t" r="r" b="b"/>
              <a:pathLst>
                <a:path w="8263" h="3423" extrusionOk="0">
                  <a:moveTo>
                    <a:pt x="5164" y="1185"/>
                  </a:moveTo>
                  <a:cubicBezTo>
                    <a:pt x="5265" y="1185"/>
                    <a:pt x="5346" y="1265"/>
                    <a:pt x="5346" y="1367"/>
                  </a:cubicBezTo>
                  <a:cubicBezTo>
                    <a:pt x="5346" y="1469"/>
                    <a:pt x="5265" y="1549"/>
                    <a:pt x="5164" y="1549"/>
                  </a:cubicBezTo>
                  <a:lnTo>
                    <a:pt x="3098" y="1549"/>
                  </a:lnTo>
                  <a:cubicBezTo>
                    <a:pt x="2997" y="1549"/>
                    <a:pt x="2916" y="1465"/>
                    <a:pt x="2916" y="1367"/>
                  </a:cubicBezTo>
                  <a:cubicBezTo>
                    <a:pt x="2916" y="1265"/>
                    <a:pt x="2997" y="1185"/>
                    <a:pt x="3098" y="1185"/>
                  </a:cubicBezTo>
                  <a:close/>
                  <a:moveTo>
                    <a:pt x="1894" y="1012"/>
                  </a:moveTo>
                  <a:lnTo>
                    <a:pt x="1894" y="1529"/>
                  </a:lnTo>
                  <a:cubicBezTo>
                    <a:pt x="1894" y="1629"/>
                    <a:pt x="1813" y="1711"/>
                    <a:pt x="1711" y="1711"/>
                  </a:cubicBezTo>
                  <a:cubicBezTo>
                    <a:pt x="1610" y="1711"/>
                    <a:pt x="1529" y="1629"/>
                    <a:pt x="1529" y="1529"/>
                  </a:cubicBezTo>
                  <a:lnTo>
                    <a:pt x="1529" y="1012"/>
                  </a:lnTo>
                  <a:close/>
                  <a:moveTo>
                    <a:pt x="6713" y="1012"/>
                  </a:moveTo>
                  <a:lnTo>
                    <a:pt x="6713" y="1529"/>
                  </a:lnTo>
                  <a:cubicBezTo>
                    <a:pt x="6713" y="1629"/>
                    <a:pt x="6632" y="1711"/>
                    <a:pt x="6531" y="1711"/>
                  </a:cubicBezTo>
                  <a:cubicBezTo>
                    <a:pt x="6429" y="1711"/>
                    <a:pt x="6348" y="1629"/>
                    <a:pt x="6348" y="1529"/>
                  </a:cubicBezTo>
                  <a:lnTo>
                    <a:pt x="6348" y="1012"/>
                  </a:lnTo>
                  <a:close/>
                  <a:moveTo>
                    <a:pt x="1033" y="0"/>
                  </a:moveTo>
                  <a:lnTo>
                    <a:pt x="1033" y="324"/>
                  </a:lnTo>
                  <a:lnTo>
                    <a:pt x="1549" y="324"/>
                  </a:lnTo>
                  <a:lnTo>
                    <a:pt x="1549" y="689"/>
                  </a:lnTo>
                  <a:lnTo>
                    <a:pt x="1205" y="689"/>
                  </a:lnTo>
                  <a:lnTo>
                    <a:pt x="1205" y="1529"/>
                  </a:lnTo>
                  <a:cubicBezTo>
                    <a:pt x="1205" y="1808"/>
                    <a:pt x="1431" y="2033"/>
                    <a:pt x="1711" y="2033"/>
                  </a:cubicBezTo>
                  <a:cubicBezTo>
                    <a:pt x="1990" y="2033"/>
                    <a:pt x="2217" y="1808"/>
                    <a:pt x="2217" y="1529"/>
                  </a:cubicBezTo>
                  <a:lnTo>
                    <a:pt x="2618" y="1529"/>
                  </a:lnTo>
                  <a:cubicBezTo>
                    <a:pt x="2685" y="1722"/>
                    <a:pt x="2875" y="1873"/>
                    <a:pt x="3098" y="1873"/>
                  </a:cubicBezTo>
                  <a:lnTo>
                    <a:pt x="3098" y="2582"/>
                  </a:lnTo>
                  <a:lnTo>
                    <a:pt x="2687" y="2582"/>
                  </a:lnTo>
                  <a:lnTo>
                    <a:pt x="2171" y="3099"/>
                  </a:lnTo>
                  <a:lnTo>
                    <a:pt x="0" y="3099"/>
                  </a:lnTo>
                  <a:lnTo>
                    <a:pt x="0" y="3422"/>
                  </a:lnTo>
                  <a:lnTo>
                    <a:pt x="2305" y="3422"/>
                  </a:lnTo>
                  <a:lnTo>
                    <a:pt x="2821" y="2906"/>
                  </a:lnTo>
                  <a:lnTo>
                    <a:pt x="5441" y="2906"/>
                  </a:lnTo>
                  <a:lnTo>
                    <a:pt x="5957" y="3422"/>
                  </a:lnTo>
                  <a:lnTo>
                    <a:pt x="8262" y="3422"/>
                  </a:lnTo>
                  <a:lnTo>
                    <a:pt x="8262" y="3099"/>
                  </a:lnTo>
                  <a:lnTo>
                    <a:pt x="6092" y="3099"/>
                  </a:lnTo>
                  <a:lnTo>
                    <a:pt x="5575" y="2582"/>
                  </a:lnTo>
                  <a:lnTo>
                    <a:pt x="3422" y="2582"/>
                  </a:lnTo>
                  <a:lnTo>
                    <a:pt x="3422" y="1873"/>
                  </a:lnTo>
                  <a:lnTo>
                    <a:pt x="4820" y="1873"/>
                  </a:lnTo>
                  <a:lnTo>
                    <a:pt x="4820" y="2217"/>
                  </a:lnTo>
                  <a:lnTo>
                    <a:pt x="5143" y="2217"/>
                  </a:lnTo>
                  <a:lnTo>
                    <a:pt x="5143" y="1873"/>
                  </a:lnTo>
                  <a:lnTo>
                    <a:pt x="5164" y="1873"/>
                  </a:lnTo>
                  <a:cubicBezTo>
                    <a:pt x="5386" y="1873"/>
                    <a:pt x="5575" y="1722"/>
                    <a:pt x="5644" y="1529"/>
                  </a:cubicBezTo>
                  <a:lnTo>
                    <a:pt x="6025" y="1529"/>
                  </a:lnTo>
                  <a:cubicBezTo>
                    <a:pt x="6025" y="1808"/>
                    <a:pt x="6250" y="2033"/>
                    <a:pt x="6531" y="2033"/>
                  </a:cubicBezTo>
                  <a:cubicBezTo>
                    <a:pt x="6809" y="2033"/>
                    <a:pt x="7037" y="1808"/>
                    <a:pt x="7037" y="1529"/>
                  </a:cubicBezTo>
                  <a:lnTo>
                    <a:pt x="7037" y="689"/>
                  </a:lnTo>
                  <a:lnTo>
                    <a:pt x="6692" y="689"/>
                  </a:lnTo>
                  <a:lnTo>
                    <a:pt x="6692" y="324"/>
                  </a:lnTo>
                  <a:lnTo>
                    <a:pt x="7229" y="324"/>
                  </a:lnTo>
                  <a:lnTo>
                    <a:pt x="7229" y="0"/>
                  </a:lnTo>
                  <a:lnTo>
                    <a:pt x="5852" y="0"/>
                  </a:lnTo>
                  <a:lnTo>
                    <a:pt x="5852" y="324"/>
                  </a:lnTo>
                  <a:lnTo>
                    <a:pt x="6369" y="324"/>
                  </a:lnTo>
                  <a:lnTo>
                    <a:pt x="6369" y="689"/>
                  </a:lnTo>
                  <a:lnTo>
                    <a:pt x="6025" y="689"/>
                  </a:lnTo>
                  <a:lnTo>
                    <a:pt x="6025" y="1205"/>
                  </a:lnTo>
                  <a:lnTo>
                    <a:pt x="5644" y="1205"/>
                  </a:lnTo>
                  <a:cubicBezTo>
                    <a:pt x="5577" y="990"/>
                    <a:pt x="5388" y="861"/>
                    <a:pt x="5164" y="861"/>
                  </a:cubicBezTo>
                  <a:lnTo>
                    <a:pt x="3098" y="861"/>
                  </a:lnTo>
                  <a:cubicBezTo>
                    <a:pt x="2876" y="861"/>
                    <a:pt x="2687" y="990"/>
                    <a:pt x="2618" y="1205"/>
                  </a:cubicBezTo>
                  <a:lnTo>
                    <a:pt x="2217" y="1205"/>
                  </a:lnTo>
                  <a:lnTo>
                    <a:pt x="2217" y="689"/>
                  </a:lnTo>
                  <a:lnTo>
                    <a:pt x="1873" y="689"/>
                  </a:lnTo>
                  <a:lnTo>
                    <a:pt x="1873" y="324"/>
                  </a:lnTo>
                  <a:lnTo>
                    <a:pt x="2410" y="324"/>
                  </a:lnTo>
                  <a:lnTo>
                    <a:pt x="24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8" name="Google Shape;20948;p43"/>
            <p:cNvSpPr/>
            <p:nvPr/>
          </p:nvSpPr>
          <p:spPr>
            <a:xfrm>
              <a:off x="7430708" y="339945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183" y="0"/>
                  </a:moveTo>
                  <a:cubicBezTo>
                    <a:pt x="183" y="100"/>
                    <a:pt x="100" y="182"/>
                    <a:pt x="0" y="182"/>
                  </a:cubicBezTo>
                  <a:lnTo>
                    <a:pt x="0" y="504"/>
                  </a:lnTo>
                  <a:cubicBezTo>
                    <a:pt x="281" y="504"/>
                    <a:pt x="506" y="279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9" name="Google Shape;20949;p43"/>
            <p:cNvSpPr/>
            <p:nvPr/>
          </p:nvSpPr>
          <p:spPr>
            <a:xfrm>
              <a:off x="7430708" y="3399456"/>
              <a:ext cx="31608" cy="31546"/>
            </a:xfrm>
            <a:custGeom>
              <a:avLst/>
              <a:gdLst/>
              <a:ahLst/>
              <a:cxnLst/>
              <a:rect l="l" t="t" r="r" b="b"/>
              <a:pathLst>
                <a:path w="1023" h="1021" extrusionOk="0">
                  <a:moveTo>
                    <a:pt x="699" y="0"/>
                  </a:moveTo>
                  <a:cubicBezTo>
                    <a:pt x="699" y="384"/>
                    <a:pt x="386" y="699"/>
                    <a:pt x="0" y="699"/>
                  </a:cubicBezTo>
                  <a:lnTo>
                    <a:pt x="0" y="1021"/>
                  </a:lnTo>
                  <a:cubicBezTo>
                    <a:pt x="565" y="1021"/>
                    <a:pt x="1022" y="563"/>
                    <a:pt x="1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0" name="Google Shape;20950;p43"/>
            <p:cNvSpPr/>
            <p:nvPr/>
          </p:nvSpPr>
          <p:spPr>
            <a:xfrm>
              <a:off x="7244890" y="339945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0" y="0"/>
                  </a:moveTo>
                  <a:cubicBezTo>
                    <a:pt x="0" y="277"/>
                    <a:pt x="227" y="504"/>
                    <a:pt x="506" y="504"/>
                  </a:cubicBezTo>
                  <a:lnTo>
                    <a:pt x="506" y="182"/>
                  </a:lnTo>
                  <a:cubicBezTo>
                    <a:pt x="405" y="182"/>
                    <a:pt x="324" y="100"/>
                    <a:pt x="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1" name="Google Shape;20951;p43"/>
            <p:cNvSpPr/>
            <p:nvPr/>
          </p:nvSpPr>
          <p:spPr>
            <a:xfrm>
              <a:off x="7228916" y="3399456"/>
              <a:ext cx="31639" cy="31546"/>
            </a:xfrm>
            <a:custGeom>
              <a:avLst/>
              <a:gdLst/>
              <a:ahLst/>
              <a:cxnLst/>
              <a:rect l="l" t="t" r="r" b="b"/>
              <a:pathLst>
                <a:path w="1024" h="1021" extrusionOk="0">
                  <a:moveTo>
                    <a:pt x="1" y="0"/>
                  </a:moveTo>
                  <a:cubicBezTo>
                    <a:pt x="1" y="563"/>
                    <a:pt x="460" y="1021"/>
                    <a:pt x="1023" y="1021"/>
                  </a:cubicBezTo>
                  <a:lnTo>
                    <a:pt x="1023" y="699"/>
                  </a:lnTo>
                  <a:cubicBezTo>
                    <a:pt x="638" y="699"/>
                    <a:pt x="325" y="384"/>
                    <a:pt x="3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2" name="Google Shape;20952;p43"/>
            <p:cNvSpPr/>
            <p:nvPr/>
          </p:nvSpPr>
          <p:spPr>
            <a:xfrm>
              <a:off x="7340302" y="340538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53" name="Google Shape;20953;p43"/>
          <p:cNvGrpSpPr/>
          <p:nvPr/>
        </p:nvGrpSpPr>
        <p:grpSpPr>
          <a:xfrm>
            <a:off x="7393911" y="2764945"/>
            <a:ext cx="340336" cy="328101"/>
            <a:chOff x="6382974" y="3344520"/>
            <a:chExt cx="340336" cy="328101"/>
          </a:xfrm>
        </p:grpSpPr>
        <p:sp>
          <p:nvSpPr>
            <p:cNvPr id="20954" name="Google Shape;20954;p43"/>
            <p:cNvSpPr/>
            <p:nvPr/>
          </p:nvSpPr>
          <p:spPr>
            <a:xfrm>
              <a:off x="6649094" y="3465113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3" y="68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5" name="Google Shape;20955;p43"/>
            <p:cNvSpPr/>
            <p:nvPr/>
          </p:nvSpPr>
          <p:spPr>
            <a:xfrm>
              <a:off x="6430803" y="3407211"/>
              <a:ext cx="244245" cy="137772"/>
            </a:xfrm>
            <a:custGeom>
              <a:avLst/>
              <a:gdLst/>
              <a:ahLst/>
              <a:cxnLst/>
              <a:rect l="l" t="t" r="r" b="b"/>
              <a:pathLst>
                <a:path w="7905" h="4459" extrusionOk="0">
                  <a:moveTo>
                    <a:pt x="1035" y="322"/>
                  </a:moveTo>
                  <a:lnTo>
                    <a:pt x="1035" y="4135"/>
                  </a:lnTo>
                  <a:lnTo>
                    <a:pt x="324" y="4135"/>
                  </a:lnTo>
                  <a:lnTo>
                    <a:pt x="324" y="322"/>
                  </a:lnTo>
                  <a:close/>
                  <a:moveTo>
                    <a:pt x="7582" y="322"/>
                  </a:moveTo>
                  <a:lnTo>
                    <a:pt x="7582" y="4135"/>
                  </a:lnTo>
                  <a:lnTo>
                    <a:pt x="6871" y="4135"/>
                  </a:lnTo>
                  <a:lnTo>
                    <a:pt x="6871" y="322"/>
                  </a:lnTo>
                  <a:close/>
                  <a:moveTo>
                    <a:pt x="0" y="0"/>
                  </a:moveTo>
                  <a:lnTo>
                    <a:pt x="0" y="4458"/>
                  </a:lnTo>
                  <a:lnTo>
                    <a:pt x="3792" y="4458"/>
                  </a:lnTo>
                  <a:lnTo>
                    <a:pt x="3792" y="4135"/>
                  </a:lnTo>
                  <a:lnTo>
                    <a:pt x="1360" y="4135"/>
                  </a:lnTo>
                  <a:lnTo>
                    <a:pt x="1360" y="322"/>
                  </a:lnTo>
                  <a:lnTo>
                    <a:pt x="6549" y="322"/>
                  </a:lnTo>
                  <a:lnTo>
                    <a:pt x="6549" y="4135"/>
                  </a:lnTo>
                  <a:lnTo>
                    <a:pt x="5517" y="4135"/>
                  </a:lnTo>
                  <a:lnTo>
                    <a:pt x="5517" y="4458"/>
                  </a:lnTo>
                  <a:lnTo>
                    <a:pt x="7904" y="4458"/>
                  </a:lnTo>
                  <a:lnTo>
                    <a:pt x="79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6" name="Google Shape;20956;p43"/>
            <p:cNvSpPr/>
            <p:nvPr/>
          </p:nvSpPr>
          <p:spPr>
            <a:xfrm>
              <a:off x="6611770" y="349171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7" name="Google Shape;20957;p43"/>
            <p:cNvSpPr/>
            <p:nvPr/>
          </p:nvSpPr>
          <p:spPr>
            <a:xfrm>
              <a:off x="6611770" y="3470428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8" name="Google Shape;20958;p43"/>
            <p:cNvSpPr/>
            <p:nvPr/>
          </p:nvSpPr>
          <p:spPr>
            <a:xfrm>
              <a:off x="6611770" y="3449047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9" name="Google Shape;20959;p43"/>
            <p:cNvSpPr/>
            <p:nvPr/>
          </p:nvSpPr>
          <p:spPr>
            <a:xfrm>
              <a:off x="6484070" y="3481705"/>
              <a:ext cx="127081" cy="190916"/>
            </a:xfrm>
            <a:custGeom>
              <a:avLst/>
              <a:gdLst/>
              <a:ahLst/>
              <a:cxnLst/>
              <a:rect l="l" t="t" r="r" b="b"/>
              <a:pathLst>
                <a:path w="4113" h="6179" extrusionOk="0">
                  <a:moveTo>
                    <a:pt x="2411" y="324"/>
                  </a:moveTo>
                  <a:lnTo>
                    <a:pt x="2411" y="1033"/>
                  </a:lnTo>
                  <a:lnTo>
                    <a:pt x="2044" y="1033"/>
                  </a:lnTo>
                  <a:lnTo>
                    <a:pt x="2044" y="324"/>
                  </a:lnTo>
                  <a:close/>
                  <a:moveTo>
                    <a:pt x="3099" y="1359"/>
                  </a:moveTo>
                  <a:lnTo>
                    <a:pt x="3099" y="3942"/>
                  </a:lnTo>
                  <a:lnTo>
                    <a:pt x="3421" y="3942"/>
                  </a:lnTo>
                  <a:lnTo>
                    <a:pt x="3421" y="2954"/>
                  </a:lnTo>
                  <a:lnTo>
                    <a:pt x="3789" y="3319"/>
                  </a:lnTo>
                  <a:lnTo>
                    <a:pt x="3789" y="5169"/>
                  </a:lnTo>
                  <a:lnTo>
                    <a:pt x="3101" y="5169"/>
                  </a:lnTo>
                  <a:lnTo>
                    <a:pt x="3101" y="5858"/>
                  </a:lnTo>
                  <a:lnTo>
                    <a:pt x="1356" y="5858"/>
                  </a:lnTo>
                  <a:lnTo>
                    <a:pt x="1356" y="5169"/>
                  </a:lnTo>
                  <a:lnTo>
                    <a:pt x="667" y="5169"/>
                  </a:lnTo>
                  <a:lnTo>
                    <a:pt x="667" y="2736"/>
                  </a:lnTo>
                  <a:lnTo>
                    <a:pt x="1034" y="2736"/>
                  </a:lnTo>
                  <a:lnTo>
                    <a:pt x="1034" y="3942"/>
                  </a:lnTo>
                  <a:lnTo>
                    <a:pt x="1356" y="3942"/>
                  </a:lnTo>
                  <a:lnTo>
                    <a:pt x="1356" y="2736"/>
                  </a:lnTo>
                  <a:lnTo>
                    <a:pt x="1722" y="2736"/>
                  </a:lnTo>
                  <a:lnTo>
                    <a:pt x="1722" y="3942"/>
                  </a:lnTo>
                  <a:lnTo>
                    <a:pt x="2044" y="3942"/>
                  </a:lnTo>
                  <a:lnTo>
                    <a:pt x="2044" y="2736"/>
                  </a:lnTo>
                  <a:lnTo>
                    <a:pt x="2411" y="2736"/>
                  </a:lnTo>
                  <a:lnTo>
                    <a:pt x="2411" y="3942"/>
                  </a:lnTo>
                  <a:lnTo>
                    <a:pt x="2732" y="3942"/>
                  </a:lnTo>
                  <a:lnTo>
                    <a:pt x="2732" y="1359"/>
                  </a:lnTo>
                  <a:close/>
                  <a:moveTo>
                    <a:pt x="1724" y="1"/>
                  </a:moveTo>
                  <a:lnTo>
                    <a:pt x="1724" y="517"/>
                  </a:lnTo>
                  <a:lnTo>
                    <a:pt x="1" y="517"/>
                  </a:lnTo>
                  <a:lnTo>
                    <a:pt x="1" y="841"/>
                  </a:lnTo>
                  <a:lnTo>
                    <a:pt x="1724" y="841"/>
                  </a:lnTo>
                  <a:lnTo>
                    <a:pt x="1724" y="1357"/>
                  </a:lnTo>
                  <a:lnTo>
                    <a:pt x="2412" y="1357"/>
                  </a:lnTo>
                  <a:lnTo>
                    <a:pt x="2412" y="2410"/>
                  </a:lnTo>
                  <a:lnTo>
                    <a:pt x="345" y="2410"/>
                  </a:lnTo>
                  <a:lnTo>
                    <a:pt x="345" y="5490"/>
                  </a:lnTo>
                  <a:lnTo>
                    <a:pt x="1034" y="5490"/>
                  </a:lnTo>
                  <a:lnTo>
                    <a:pt x="1034" y="6178"/>
                  </a:lnTo>
                  <a:lnTo>
                    <a:pt x="3424" y="6178"/>
                  </a:lnTo>
                  <a:lnTo>
                    <a:pt x="3424" y="5490"/>
                  </a:lnTo>
                  <a:lnTo>
                    <a:pt x="4113" y="5490"/>
                  </a:lnTo>
                  <a:lnTo>
                    <a:pt x="4113" y="3183"/>
                  </a:lnTo>
                  <a:lnTo>
                    <a:pt x="3424" y="2495"/>
                  </a:lnTo>
                  <a:lnTo>
                    <a:pt x="3424" y="1033"/>
                  </a:lnTo>
                  <a:lnTo>
                    <a:pt x="2736" y="1033"/>
                  </a:lnTo>
                  <a:lnTo>
                    <a:pt x="2736" y="841"/>
                  </a:lnTo>
                  <a:lnTo>
                    <a:pt x="3789" y="841"/>
                  </a:lnTo>
                  <a:lnTo>
                    <a:pt x="3789" y="517"/>
                  </a:lnTo>
                  <a:lnTo>
                    <a:pt x="2736" y="517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0" name="Google Shape;20960;p43"/>
            <p:cNvSpPr/>
            <p:nvPr/>
          </p:nvSpPr>
          <p:spPr>
            <a:xfrm>
              <a:off x="6484070" y="3428469"/>
              <a:ext cx="117102" cy="41897"/>
            </a:xfrm>
            <a:custGeom>
              <a:avLst/>
              <a:gdLst/>
              <a:ahLst/>
              <a:cxnLst/>
              <a:rect l="l" t="t" r="r" b="b"/>
              <a:pathLst>
                <a:path w="3790" h="1356" extrusionOk="0">
                  <a:moveTo>
                    <a:pt x="1378" y="326"/>
                  </a:moveTo>
                  <a:lnTo>
                    <a:pt x="1378" y="1035"/>
                  </a:lnTo>
                  <a:lnTo>
                    <a:pt x="1011" y="1035"/>
                  </a:lnTo>
                  <a:lnTo>
                    <a:pt x="1011" y="326"/>
                  </a:lnTo>
                  <a:close/>
                  <a:moveTo>
                    <a:pt x="689" y="1"/>
                  </a:moveTo>
                  <a:lnTo>
                    <a:pt x="689" y="517"/>
                  </a:lnTo>
                  <a:lnTo>
                    <a:pt x="1" y="517"/>
                  </a:lnTo>
                  <a:lnTo>
                    <a:pt x="1" y="839"/>
                  </a:lnTo>
                  <a:lnTo>
                    <a:pt x="689" y="839"/>
                  </a:lnTo>
                  <a:lnTo>
                    <a:pt x="689" y="1355"/>
                  </a:lnTo>
                  <a:lnTo>
                    <a:pt x="1700" y="1355"/>
                  </a:lnTo>
                  <a:lnTo>
                    <a:pt x="1700" y="839"/>
                  </a:lnTo>
                  <a:lnTo>
                    <a:pt x="3789" y="839"/>
                  </a:lnTo>
                  <a:lnTo>
                    <a:pt x="3789" y="517"/>
                  </a:lnTo>
                  <a:lnTo>
                    <a:pt x="1700" y="517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1" name="Google Shape;20961;p43"/>
            <p:cNvSpPr/>
            <p:nvPr/>
          </p:nvSpPr>
          <p:spPr>
            <a:xfrm>
              <a:off x="6382974" y="3347950"/>
              <a:ext cx="42546" cy="42546"/>
            </a:xfrm>
            <a:custGeom>
              <a:avLst/>
              <a:gdLst/>
              <a:ahLst/>
              <a:cxnLst/>
              <a:rect l="l" t="t" r="r" b="b"/>
              <a:pathLst>
                <a:path w="1377" h="1377" extrusionOk="0">
                  <a:moveTo>
                    <a:pt x="688" y="507"/>
                  </a:moveTo>
                  <a:cubicBezTo>
                    <a:pt x="788" y="507"/>
                    <a:pt x="870" y="588"/>
                    <a:pt x="870" y="689"/>
                  </a:cubicBezTo>
                  <a:cubicBezTo>
                    <a:pt x="870" y="791"/>
                    <a:pt x="788" y="872"/>
                    <a:pt x="688" y="872"/>
                  </a:cubicBezTo>
                  <a:cubicBezTo>
                    <a:pt x="586" y="872"/>
                    <a:pt x="504" y="791"/>
                    <a:pt x="504" y="689"/>
                  </a:cubicBezTo>
                  <a:cubicBezTo>
                    <a:pt x="504" y="588"/>
                    <a:pt x="586" y="507"/>
                    <a:pt x="688" y="507"/>
                  </a:cubicBezTo>
                  <a:close/>
                  <a:moveTo>
                    <a:pt x="517" y="1"/>
                  </a:moveTo>
                  <a:lnTo>
                    <a:pt x="517" y="209"/>
                  </a:lnTo>
                  <a:cubicBezTo>
                    <a:pt x="495" y="216"/>
                    <a:pt x="479" y="226"/>
                    <a:pt x="459" y="235"/>
                  </a:cubicBezTo>
                  <a:lnTo>
                    <a:pt x="285" y="56"/>
                  </a:lnTo>
                  <a:lnTo>
                    <a:pt x="56" y="285"/>
                  </a:lnTo>
                  <a:lnTo>
                    <a:pt x="235" y="467"/>
                  </a:lnTo>
                  <a:cubicBezTo>
                    <a:pt x="225" y="486"/>
                    <a:pt x="218" y="493"/>
                    <a:pt x="209" y="536"/>
                  </a:cubicBezTo>
                  <a:lnTo>
                    <a:pt x="1" y="536"/>
                  </a:lnTo>
                  <a:lnTo>
                    <a:pt x="1" y="860"/>
                  </a:lnTo>
                  <a:lnTo>
                    <a:pt x="209" y="860"/>
                  </a:lnTo>
                  <a:cubicBezTo>
                    <a:pt x="216" y="880"/>
                    <a:pt x="226" y="896"/>
                    <a:pt x="235" y="917"/>
                  </a:cubicBezTo>
                  <a:lnTo>
                    <a:pt x="56" y="1092"/>
                  </a:lnTo>
                  <a:lnTo>
                    <a:pt x="285" y="1319"/>
                  </a:lnTo>
                  <a:lnTo>
                    <a:pt x="457" y="1140"/>
                  </a:lnTo>
                  <a:cubicBezTo>
                    <a:pt x="476" y="1152"/>
                    <a:pt x="493" y="1161"/>
                    <a:pt x="514" y="1166"/>
                  </a:cubicBezTo>
                  <a:lnTo>
                    <a:pt x="514" y="1376"/>
                  </a:lnTo>
                  <a:lnTo>
                    <a:pt x="837" y="1376"/>
                  </a:lnTo>
                  <a:lnTo>
                    <a:pt x="837" y="1166"/>
                  </a:lnTo>
                  <a:cubicBezTo>
                    <a:pt x="880" y="1161"/>
                    <a:pt x="884" y="1149"/>
                    <a:pt x="906" y="1140"/>
                  </a:cubicBezTo>
                  <a:lnTo>
                    <a:pt x="1087" y="1319"/>
                  </a:lnTo>
                  <a:lnTo>
                    <a:pt x="1318" y="1092"/>
                  </a:lnTo>
                  <a:lnTo>
                    <a:pt x="1140" y="920"/>
                  </a:lnTo>
                  <a:cubicBezTo>
                    <a:pt x="1151" y="899"/>
                    <a:pt x="1159" y="882"/>
                    <a:pt x="1166" y="862"/>
                  </a:cubicBezTo>
                  <a:lnTo>
                    <a:pt x="1376" y="862"/>
                  </a:lnTo>
                  <a:lnTo>
                    <a:pt x="1376" y="538"/>
                  </a:lnTo>
                  <a:lnTo>
                    <a:pt x="1166" y="538"/>
                  </a:lnTo>
                  <a:cubicBezTo>
                    <a:pt x="1161" y="497"/>
                    <a:pt x="1152" y="491"/>
                    <a:pt x="1140" y="471"/>
                  </a:cubicBezTo>
                  <a:lnTo>
                    <a:pt x="1319" y="290"/>
                  </a:lnTo>
                  <a:lnTo>
                    <a:pt x="1092" y="59"/>
                  </a:lnTo>
                  <a:lnTo>
                    <a:pt x="908" y="235"/>
                  </a:lnTo>
                  <a:cubicBezTo>
                    <a:pt x="889" y="225"/>
                    <a:pt x="882" y="216"/>
                    <a:pt x="839" y="209"/>
                  </a:cubicBez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2" name="Google Shape;20962;p43"/>
            <p:cNvSpPr/>
            <p:nvPr/>
          </p:nvSpPr>
          <p:spPr>
            <a:xfrm>
              <a:off x="6436055" y="3353975"/>
              <a:ext cx="105855" cy="31237"/>
            </a:xfrm>
            <a:custGeom>
              <a:avLst/>
              <a:gdLst/>
              <a:ahLst/>
              <a:cxnLst/>
              <a:rect l="l" t="t" r="r" b="b"/>
              <a:pathLst>
                <a:path w="3426" h="1011" extrusionOk="0">
                  <a:moveTo>
                    <a:pt x="1553" y="322"/>
                  </a:moveTo>
                  <a:lnTo>
                    <a:pt x="1553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1875" y="689"/>
                  </a:lnTo>
                  <a:lnTo>
                    <a:pt x="1875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3" name="Google Shape;20963;p43"/>
            <p:cNvSpPr/>
            <p:nvPr/>
          </p:nvSpPr>
          <p:spPr>
            <a:xfrm>
              <a:off x="6691979" y="3344520"/>
              <a:ext cx="31330" cy="45697"/>
            </a:xfrm>
            <a:custGeom>
              <a:avLst/>
              <a:gdLst/>
              <a:ahLst/>
              <a:cxnLst/>
              <a:rect l="l" t="t" r="r" b="b"/>
              <a:pathLst>
                <a:path w="1014" h="1479" extrusionOk="0">
                  <a:moveTo>
                    <a:pt x="508" y="582"/>
                  </a:moveTo>
                  <a:cubicBezTo>
                    <a:pt x="613" y="757"/>
                    <a:pt x="690" y="917"/>
                    <a:pt x="690" y="973"/>
                  </a:cubicBezTo>
                  <a:cubicBezTo>
                    <a:pt x="690" y="1074"/>
                    <a:pt x="608" y="1155"/>
                    <a:pt x="508" y="1155"/>
                  </a:cubicBezTo>
                  <a:cubicBezTo>
                    <a:pt x="406" y="1155"/>
                    <a:pt x="325" y="1074"/>
                    <a:pt x="325" y="973"/>
                  </a:cubicBezTo>
                  <a:cubicBezTo>
                    <a:pt x="325" y="919"/>
                    <a:pt x="403" y="757"/>
                    <a:pt x="508" y="582"/>
                  </a:cubicBezTo>
                  <a:close/>
                  <a:moveTo>
                    <a:pt x="506" y="0"/>
                  </a:moveTo>
                  <a:lnTo>
                    <a:pt x="372" y="191"/>
                  </a:lnTo>
                  <a:cubicBezTo>
                    <a:pt x="284" y="318"/>
                    <a:pt x="0" y="749"/>
                    <a:pt x="0" y="973"/>
                  </a:cubicBezTo>
                  <a:cubicBezTo>
                    <a:pt x="0" y="1253"/>
                    <a:pt x="227" y="1479"/>
                    <a:pt x="506" y="1479"/>
                  </a:cubicBezTo>
                  <a:cubicBezTo>
                    <a:pt x="785" y="1479"/>
                    <a:pt x="1010" y="1250"/>
                    <a:pt x="1010" y="973"/>
                  </a:cubicBezTo>
                  <a:cubicBezTo>
                    <a:pt x="1014" y="749"/>
                    <a:pt x="726" y="318"/>
                    <a:pt x="639" y="191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4" name="Google Shape;20964;p43"/>
            <p:cNvSpPr/>
            <p:nvPr/>
          </p:nvSpPr>
          <p:spPr>
            <a:xfrm>
              <a:off x="6574476" y="3353975"/>
              <a:ext cx="105886" cy="31237"/>
            </a:xfrm>
            <a:custGeom>
              <a:avLst/>
              <a:gdLst/>
              <a:ahLst/>
              <a:cxnLst/>
              <a:rect l="l" t="t" r="r" b="b"/>
              <a:pathLst>
                <a:path w="3427" h="1011" extrusionOk="0">
                  <a:moveTo>
                    <a:pt x="2072" y="322"/>
                  </a:moveTo>
                  <a:lnTo>
                    <a:pt x="2072" y="689"/>
                  </a:lnTo>
                  <a:lnTo>
                    <a:pt x="326" y="689"/>
                  </a:lnTo>
                  <a:lnTo>
                    <a:pt x="326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2393" y="689"/>
                  </a:lnTo>
                  <a:lnTo>
                    <a:pt x="2393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9" name="Google Shape;20969;p44"/>
          <p:cNvSpPr txBox="1">
            <a:spLocks noGrp="1"/>
          </p:cNvSpPr>
          <p:nvPr>
            <p:ph type="ctrTitle"/>
          </p:nvPr>
        </p:nvSpPr>
        <p:spPr>
          <a:xfrm>
            <a:off x="85250" y="753075"/>
            <a:ext cx="4788300" cy="11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THANKYOU</a:t>
            </a:r>
            <a:endParaRPr/>
          </a:p>
        </p:txBody>
      </p:sp>
      <p:sp>
        <p:nvSpPr>
          <p:cNvPr id="20970" name="Google Shape;20970;p44"/>
          <p:cNvSpPr txBox="1">
            <a:spLocks noGrp="1"/>
          </p:cNvSpPr>
          <p:nvPr>
            <p:ph type="subTitle" idx="1"/>
          </p:nvPr>
        </p:nvSpPr>
        <p:spPr>
          <a:xfrm>
            <a:off x="720050" y="2682374"/>
            <a:ext cx="3785400" cy="1523400"/>
          </a:xfrm>
          <a:prstGeom prst="rect">
            <a:avLst/>
          </a:prstGeom>
          <a:solidFill>
            <a:srgbClr val="182E1A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</a:rPr>
              <a:t>Project by:</a:t>
            </a:r>
            <a:endParaRPr sz="1800"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PARUL SRIVASTAVA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 </a:t>
            </a:r>
            <a:endParaRPr sz="1800" b="1"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MADHURIMA MUKHERJEE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</a:t>
            </a: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 </a:t>
            </a:r>
            <a:endParaRPr sz="1800" b="1">
              <a:solidFill>
                <a:schemeClr val="accent1"/>
              </a:solidFill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VAISHNAVI SHARMA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</a:t>
            </a:r>
            <a:endParaRPr sz="1800" b="1"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PRIYANKA KUMARI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</a:t>
            </a:r>
            <a:endParaRPr sz="1800" b="1"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cxnSp>
        <p:nvCxnSpPr>
          <p:cNvPr id="20971" name="Google Shape;20971;p44"/>
          <p:cNvCxnSpPr>
            <a:stCxn id="20972" idx="0"/>
            <a:endCxn id="20973" idx="2"/>
          </p:cNvCxnSpPr>
          <p:nvPr/>
        </p:nvCxnSpPr>
        <p:spPr>
          <a:xfrm>
            <a:off x="1527288" y="2018107"/>
            <a:ext cx="301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20974" name="Google Shape;20974;p44"/>
          <p:cNvCxnSpPr>
            <a:stCxn id="20973" idx="0"/>
            <a:endCxn id="20975" idx="2"/>
          </p:cNvCxnSpPr>
          <p:nvPr/>
        </p:nvCxnSpPr>
        <p:spPr>
          <a:xfrm>
            <a:off x="2462129" y="2018107"/>
            <a:ext cx="301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20976" name="Google Shape;20976;p44"/>
          <p:cNvCxnSpPr>
            <a:stCxn id="20975" idx="0"/>
            <a:endCxn id="20977" idx="2"/>
          </p:cNvCxnSpPr>
          <p:nvPr/>
        </p:nvCxnSpPr>
        <p:spPr>
          <a:xfrm>
            <a:off x="3396971" y="2018107"/>
            <a:ext cx="301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20978" name="Google Shape;20978;p44"/>
          <p:cNvSpPr/>
          <p:nvPr/>
        </p:nvSpPr>
        <p:spPr>
          <a:xfrm>
            <a:off x="1398475" y="3922575"/>
            <a:ext cx="7500" cy="4850"/>
          </a:xfrm>
          <a:custGeom>
            <a:avLst/>
            <a:gdLst/>
            <a:ahLst/>
            <a:cxnLst/>
            <a:rect l="l" t="t" r="r" b="b"/>
            <a:pathLst>
              <a:path w="300" h="194" extrusionOk="0">
                <a:moveTo>
                  <a:pt x="161" y="1"/>
                </a:moveTo>
                <a:cubicBezTo>
                  <a:pt x="161" y="1"/>
                  <a:pt x="121" y="38"/>
                  <a:pt x="79" y="78"/>
                </a:cubicBezTo>
                <a:cubicBezTo>
                  <a:pt x="61" y="98"/>
                  <a:pt x="41" y="116"/>
                  <a:pt x="25" y="131"/>
                </a:cubicBezTo>
                <a:lnTo>
                  <a:pt x="1" y="155"/>
                </a:lnTo>
                <a:lnTo>
                  <a:pt x="141" y="193"/>
                </a:lnTo>
                <a:cubicBezTo>
                  <a:pt x="141" y="193"/>
                  <a:pt x="149" y="183"/>
                  <a:pt x="166" y="169"/>
                </a:cubicBezTo>
                <a:cubicBezTo>
                  <a:pt x="181" y="155"/>
                  <a:pt x="198" y="135"/>
                  <a:pt x="221" y="116"/>
                </a:cubicBezTo>
                <a:cubicBezTo>
                  <a:pt x="261" y="76"/>
                  <a:pt x="299" y="36"/>
                  <a:pt x="299" y="36"/>
                </a:cubicBezTo>
                <a:lnTo>
                  <a:pt x="161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79" name="Google Shape;20979;p44"/>
          <p:cNvSpPr/>
          <p:nvPr/>
        </p:nvSpPr>
        <p:spPr>
          <a:xfrm>
            <a:off x="1405800" y="392447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0"/>
                </a:moveTo>
                <a:lnTo>
                  <a:pt x="79" y="79"/>
                </a:lnTo>
                <a:cubicBezTo>
                  <a:pt x="60" y="100"/>
                  <a:pt x="40" y="119"/>
                  <a:pt x="25" y="132"/>
                </a:cubicBezTo>
                <a:cubicBezTo>
                  <a:pt x="10" y="146"/>
                  <a:pt x="0" y="157"/>
                  <a:pt x="0" y="157"/>
                </a:cubicBezTo>
                <a:lnTo>
                  <a:pt x="140" y="195"/>
                </a:lnTo>
                <a:lnTo>
                  <a:pt x="166" y="169"/>
                </a:lnTo>
                <a:cubicBezTo>
                  <a:pt x="180" y="153"/>
                  <a:pt x="202" y="136"/>
                  <a:pt x="219" y="115"/>
                </a:cubicBezTo>
                <a:cubicBezTo>
                  <a:pt x="260" y="75"/>
                  <a:pt x="299" y="36"/>
                  <a:pt x="299" y="36"/>
                </a:cubicBezTo>
                <a:lnTo>
                  <a:pt x="159" y="0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80" name="Google Shape;20980;p44"/>
          <p:cNvSpPr/>
          <p:nvPr/>
        </p:nvSpPr>
        <p:spPr>
          <a:xfrm>
            <a:off x="1405800" y="4040000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1"/>
                </a:moveTo>
                <a:cubicBezTo>
                  <a:pt x="159" y="1"/>
                  <a:pt x="120" y="41"/>
                  <a:pt x="79" y="79"/>
                </a:cubicBezTo>
                <a:cubicBezTo>
                  <a:pt x="59" y="101"/>
                  <a:pt x="39" y="121"/>
                  <a:pt x="24" y="135"/>
                </a:cubicBezTo>
                <a:cubicBezTo>
                  <a:pt x="10" y="149"/>
                  <a:pt x="0" y="158"/>
                  <a:pt x="0" y="158"/>
                </a:cubicBezTo>
                <a:lnTo>
                  <a:pt x="139" y="195"/>
                </a:lnTo>
                <a:cubicBezTo>
                  <a:pt x="139" y="195"/>
                  <a:pt x="149" y="186"/>
                  <a:pt x="164" y="172"/>
                </a:cubicBezTo>
                <a:cubicBezTo>
                  <a:pt x="179" y="156"/>
                  <a:pt x="200" y="136"/>
                  <a:pt x="220" y="116"/>
                </a:cubicBezTo>
                <a:cubicBezTo>
                  <a:pt x="257" y="76"/>
                  <a:pt x="299" y="36"/>
                  <a:pt x="299" y="36"/>
                </a:cubicBezTo>
                <a:lnTo>
                  <a:pt x="159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8" name="Google Shape;20228;p33"/>
          <p:cNvSpPr txBox="1">
            <a:spLocks noGrp="1"/>
          </p:cNvSpPr>
          <p:nvPr>
            <p:ph type="title"/>
          </p:nvPr>
        </p:nvSpPr>
        <p:spPr>
          <a:xfrm>
            <a:off x="2514900" y="1200450"/>
            <a:ext cx="5880600" cy="19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INTRODUCTION </a:t>
            </a:r>
            <a:endParaRPr sz="570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>
                <a:solidFill>
                  <a:schemeClr val="accent1"/>
                </a:solidFill>
              </a:rPr>
              <a:t>TO IOT</a:t>
            </a:r>
            <a:endParaRPr sz="5700">
              <a:solidFill>
                <a:schemeClr val="accent1"/>
              </a:solidFill>
            </a:endParaRPr>
          </a:p>
        </p:txBody>
      </p:sp>
      <p:sp>
        <p:nvSpPr>
          <p:cNvPr id="20229" name="Google Shape;20229;p33"/>
          <p:cNvSpPr txBox="1"/>
          <p:nvPr/>
        </p:nvSpPr>
        <p:spPr>
          <a:xfrm>
            <a:off x="3907375" y="2965675"/>
            <a:ext cx="50727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❏"/>
            </a:pPr>
            <a:r>
              <a:rPr lang="en">
                <a:solidFill>
                  <a:schemeClr val="lt1"/>
                </a:solidFill>
              </a:rPr>
              <a:t>IoT, or Internet of Things, refers to a network where physical objects are connected to the internet through network devices or routers to exchange data.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❏"/>
            </a:pPr>
            <a:r>
              <a:rPr lang="en">
                <a:solidFill>
                  <a:schemeClr val="lt1"/>
                </a:solidFill>
              </a:rPr>
              <a:t>In agriculture, IoT offers a novel way to improve farming practices and boost productivity.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❏"/>
            </a:pPr>
            <a:r>
              <a:rPr lang="en">
                <a:solidFill>
                  <a:schemeClr val="lt1"/>
                </a:solidFill>
              </a:rPr>
              <a:t>It provides autonomous control, reducing the need for human intervention in various processes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4" name="Google Shape;20234;p3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TRANSFORMING </a:t>
            </a:r>
            <a:r>
              <a:rPr lang="en" sz="3800">
                <a:solidFill>
                  <a:schemeClr val="accent1"/>
                </a:solidFill>
              </a:rPr>
              <a:t>AGRICULTURE</a:t>
            </a:r>
            <a:endParaRPr sz="38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0235" name="Google Shape;20235;p34"/>
          <p:cNvSpPr txBox="1">
            <a:spLocks noGrp="1"/>
          </p:cNvSpPr>
          <p:nvPr>
            <p:ph type="title" idx="2"/>
          </p:nvPr>
        </p:nvSpPr>
        <p:spPr>
          <a:xfrm>
            <a:off x="720000" y="15092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ADVANCEMENT</a:t>
            </a:r>
            <a:endParaRPr/>
          </a:p>
        </p:txBody>
      </p:sp>
      <p:sp>
        <p:nvSpPr>
          <p:cNvPr id="20236" name="Google Shape;20236;p34"/>
          <p:cNvSpPr txBox="1">
            <a:spLocks noGrp="1"/>
          </p:cNvSpPr>
          <p:nvPr>
            <p:ph type="subTitle" idx="1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Smart Farming addresses the need for efficient, data-driven agricultural practices.</a:t>
            </a:r>
            <a:endParaRPr/>
          </a:p>
        </p:txBody>
      </p:sp>
      <p:sp>
        <p:nvSpPr>
          <p:cNvPr id="20237" name="Google Shape;20237;p34"/>
          <p:cNvSpPr txBox="1">
            <a:spLocks noGrp="1"/>
          </p:cNvSpPr>
          <p:nvPr>
            <p:ph type="title" idx="3"/>
          </p:nvPr>
        </p:nvSpPr>
        <p:spPr>
          <a:xfrm>
            <a:off x="3403800" y="150922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</a:t>
            </a:r>
            <a:endParaRPr/>
          </a:p>
        </p:txBody>
      </p:sp>
      <p:sp>
        <p:nvSpPr>
          <p:cNvPr id="20238" name="Google Shape;20238;p34"/>
          <p:cNvSpPr txBox="1">
            <a:spLocks noGrp="1"/>
          </p:cNvSpPr>
          <p:nvPr>
            <p:ph type="subTitle" idx="4"/>
          </p:nvPr>
        </p:nvSpPr>
        <p:spPr>
          <a:xfrm>
            <a:off x="3403800" y="4000816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It tackles challenges such as optimizing resource usage and monitoring farm conditions.</a:t>
            </a:r>
            <a:endParaRPr/>
          </a:p>
        </p:txBody>
      </p:sp>
      <p:sp>
        <p:nvSpPr>
          <p:cNvPr id="20239" name="Google Shape;20239;p34"/>
          <p:cNvSpPr txBox="1">
            <a:spLocks noGrp="1"/>
          </p:cNvSpPr>
          <p:nvPr>
            <p:ph type="title" idx="5"/>
          </p:nvPr>
        </p:nvSpPr>
        <p:spPr>
          <a:xfrm>
            <a:off x="6087600" y="15092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REVOLUTION</a:t>
            </a:r>
            <a:endParaRPr/>
          </a:p>
        </p:txBody>
      </p:sp>
      <p:sp>
        <p:nvSpPr>
          <p:cNvPr id="20240" name="Google Shape;20240;p34"/>
          <p:cNvSpPr txBox="1">
            <a:spLocks noGrp="1"/>
          </p:cNvSpPr>
          <p:nvPr>
            <p:ph type="subTitle" idx="6"/>
          </p:nvPr>
        </p:nvSpPr>
        <p:spPr>
          <a:xfrm>
            <a:off x="6087600" y="4000800"/>
            <a:ext cx="2437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Our project aims to revolutionize agriculture through IoT-based smart farming.</a:t>
            </a:r>
            <a:endParaRPr b="1">
              <a:solidFill>
                <a:schemeClr val="accent1"/>
              </a:solidFill>
            </a:endParaRPr>
          </a:p>
        </p:txBody>
      </p:sp>
      <p:cxnSp>
        <p:nvCxnSpPr>
          <p:cNvPr id="20241" name="Google Shape;20241;p34"/>
          <p:cNvCxnSpPr>
            <a:stCxn id="20235" idx="2"/>
            <a:endCxn id="20242" idx="3"/>
          </p:cNvCxnSpPr>
          <p:nvPr/>
        </p:nvCxnSpPr>
        <p:spPr>
          <a:xfrm>
            <a:off x="1888200" y="20369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242" name="Google Shape;20242;p34"/>
          <p:cNvSpPr/>
          <p:nvPr/>
        </p:nvSpPr>
        <p:spPr>
          <a:xfrm>
            <a:off x="1309650" y="24403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43" name="Google Shape;20243;p34"/>
          <p:cNvCxnSpPr>
            <a:stCxn id="20242" idx="1"/>
            <a:endCxn id="20236" idx="0"/>
          </p:cNvCxnSpPr>
          <p:nvPr/>
        </p:nvCxnSpPr>
        <p:spPr>
          <a:xfrm>
            <a:off x="1888200" y="35974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244" name="Google Shape;20244;p34"/>
          <p:cNvCxnSpPr>
            <a:stCxn id="20237" idx="2"/>
            <a:endCxn id="20245" idx="3"/>
          </p:cNvCxnSpPr>
          <p:nvPr/>
        </p:nvCxnSpPr>
        <p:spPr>
          <a:xfrm>
            <a:off x="4572000" y="2036925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245" name="Google Shape;20245;p34"/>
          <p:cNvSpPr/>
          <p:nvPr/>
        </p:nvSpPr>
        <p:spPr>
          <a:xfrm>
            <a:off x="3993450" y="24403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46" name="Google Shape;20246;p34"/>
          <p:cNvCxnSpPr>
            <a:stCxn id="20245" idx="1"/>
            <a:endCxn id="20238" idx="0"/>
          </p:cNvCxnSpPr>
          <p:nvPr/>
        </p:nvCxnSpPr>
        <p:spPr>
          <a:xfrm>
            <a:off x="4572000" y="35974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247" name="Google Shape;20247;p34"/>
          <p:cNvCxnSpPr>
            <a:stCxn id="20239" idx="2"/>
            <a:endCxn id="20248" idx="3"/>
          </p:cNvCxnSpPr>
          <p:nvPr/>
        </p:nvCxnSpPr>
        <p:spPr>
          <a:xfrm>
            <a:off x="7255800" y="20369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248" name="Google Shape;20248;p34"/>
          <p:cNvSpPr/>
          <p:nvPr/>
        </p:nvSpPr>
        <p:spPr>
          <a:xfrm>
            <a:off x="6677250" y="24403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49" name="Google Shape;20249;p34"/>
          <p:cNvCxnSpPr>
            <a:stCxn id="20248" idx="1"/>
            <a:endCxn id="20240" idx="0"/>
          </p:cNvCxnSpPr>
          <p:nvPr/>
        </p:nvCxnSpPr>
        <p:spPr>
          <a:xfrm>
            <a:off x="7255800" y="3597413"/>
            <a:ext cx="5070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250" name="Google Shape;20250;p34"/>
          <p:cNvGrpSpPr/>
          <p:nvPr/>
        </p:nvGrpSpPr>
        <p:grpSpPr>
          <a:xfrm>
            <a:off x="6992031" y="2755078"/>
            <a:ext cx="506431" cy="527692"/>
            <a:chOff x="2427321" y="1527933"/>
            <a:chExt cx="326772" cy="340490"/>
          </a:xfrm>
        </p:grpSpPr>
        <p:sp>
          <p:nvSpPr>
            <p:cNvPr id="20251" name="Google Shape;20251;p34"/>
            <p:cNvSpPr/>
            <p:nvPr/>
          </p:nvSpPr>
          <p:spPr>
            <a:xfrm>
              <a:off x="2462730" y="1527933"/>
              <a:ext cx="255677" cy="105855"/>
            </a:xfrm>
            <a:custGeom>
              <a:avLst/>
              <a:gdLst/>
              <a:ahLst/>
              <a:cxnLst/>
              <a:rect l="l" t="t" r="r" b="b"/>
              <a:pathLst>
                <a:path w="8275" h="3426" extrusionOk="0">
                  <a:moveTo>
                    <a:pt x="5173" y="1184"/>
                  </a:moveTo>
                  <a:cubicBezTo>
                    <a:pt x="5273" y="1184"/>
                    <a:pt x="5355" y="1265"/>
                    <a:pt x="5355" y="1367"/>
                  </a:cubicBezTo>
                  <a:cubicBezTo>
                    <a:pt x="5355" y="1468"/>
                    <a:pt x="5273" y="1549"/>
                    <a:pt x="5173" y="1549"/>
                  </a:cubicBezTo>
                  <a:lnTo>
                    <a:pt x="3102" y="1549"/>
                  </a:lnTo>
                  <a:cubicBezTo>
                    <a:pt x="3004" y="1549"/>
                    <a:pt x="2920" y="1468"/>
                    <a:pt x="2920" y="1367"/>
                  </a:cubicBezTo>
                  <a:cubicBezTo>
                    <a:pt x="2920" y="1265"/>
                    <a:pt x="3001" y="1184"/>
                    <a:pt x="3102" y="1184"/>
                  </a:cubicBezTo>
                  <a:close/>
                  <a:moveTo>
                    <a:pt x="1898" y="1012"/>
                  </a:moveTo>
                  <a:lnTo>
                    <a:pt x="1898" y="1529"/>
                  </a:lnTo>
                  <a:cubicBezTo>
                    <a:pt x="1898" y="1630"/>
                    <a:pt x="1817" y="1711"/>
                    <a:pt x="1715" y="1711"/>
                  </a:cubicBezTo>
                  <a:cubicBezTo>
                    <a:pt x="1614" y="1711"/>
                    <a:pt x="1533" y="1630"/>
                    <a:pt x="1533" y="1529"/>
                  </a:cubicBezTo>
                  <a:lnTo>
                    <a:pt x="1533" y="1012"/>
                  </a:lnTo>
                  <a:close/>
                  <a:moveTo>
                    <a:pt x="6726" y="1012"/>
                  </a:moveTo>
                  <a:lnTo>
                    <a:pt x="6726" y="1529"/>
                  </a:lnTo>
                  <a:cubicBezTo>
                    <a:pt x="6726" y="1630"/>
                    <a:pt x="6645" y="1711"/>
                    <a:pt x="6543" y="1711"/>
                  </a:cubicBezTo>
                  <a:cubicBezTo>
                    <a:pt x="6442" y="1711"/>
                    <a:pt x="6361" y="1630"/>
                    <a:pt x="6361" y="1529"/>
                  </a:cubicBezTo>
                  <a:lnTo>
                    <a:pt x="6361" y="1012"/>
                  </a:lnTo>
                  <a:close/>
                  <a:moveTo>
                    <a:pt x="1035" y="0"/>
                  </a:moveTo>
                  <a:lnTo>
                    <a:pt x="1035" y="324"/>
                  </a:lnTo>
                  <a:lnTo>
                    <a:pt x="1552" y="324"/>
                  </a:lnTo>
                  <a:lnTo>
                    <a:pt x="1552" y="689"/>
                  </a:lnTo>
                  <a:lnTo>
                    <a:pt x="1207" y="689"/>
                  </a:lnTo>
                  <a:lnTo>
                    <a:pt x="1207" y="1530"/>
                  </a:lnTo>
                  <a:cubicBezTo>
                    <a:pt x="1207" y="1811"/>
                    <a:pt x="1435" y="2036"/>
                    <a:pt x="1712" y="2036"/>
                  </a:cubicBezTo>
                  <a:cubicBezTo>
                    <a:pt x="1992" y="2036"/>
                    <a:pt x="2218" y="1807"/>
                    <a:pt x="2218" y="1530"/>
                  </a:cubicBezTo>
                  <a:lnTo>
                    <a:pt x="2622" y="1530"/>
                  </a:lnTo>
                  <a:cubicBezTo>
                    <a:pt x="2689" y="1725"/>
                    <a:pt x="2880" y="1875"/>
                    <a:pt x="3102" y="1875"/>
                  </a:cubicBezTo>
                  <a:lnTo>
                    <a:pt x="3102" y="2587"/>
                  </a:lnTo>
                  <a:lnTo>
                    <a:pt x="2691" y="2587"/>
                  </a:lnTo>
                  <a:lnTo>
                    <a:pt x="2175" y="3103"/>
                  </a:lnTo>
                  <a:lnTo>
                    <a:pt x="1" y="3103"/>
                  </a:lnTo>
                  <a:lnTo>
                    <a:pt x="1" y="3425"/>
                  </a:lnTo>
                  <a:lnTo>
                    <a:pt x="2309" y="3425"/>
                  </a:lnTo>
                  <a:lnTo>
                    <a:pt x="2825" y="2909"/>
                  </a:lnTo>
                  <a:lnTo>
                    <a:pt x="5450" y="2909"/>
                  </a:lnTo>
                  <a:lnTo>
                    <a:pt x="5966" y="3425"/>
                  </a:lnTo>
                  <a:lnTo>
                    <a:pt x="8275" y="3425"/>
                  </a:lnTo>
                  <a:lnTo>
                    <a:pt x="8275" y="3103"/>
                  </a:lnTo>
                  <a:lnTo>
                    <a:pt x="6102" y="3103"/>
                  </a:lnTo>
                  <a:lnTo>
                    <a:pt x="5586" y="2587"/>
                  </a:lnTo>
                  <a:lnTo>
                    <a:pt x="3428" y="2587"/>
                  </a:lnTo>
                  <a:lnTo>
                    <a:pt x="3428" y="1875"/>
                  </a:lnTo>
                  <a:lnTo>
                    <a:pt x="4829" y="1875"/>
                  </a:lnTo>
                  <a:lnTo>
                    <a:pt x="4829" y="2219"/>
                  </a:lnTo>
                  <a:lnTo>
                    <a:pt x="5151" y="2219"/>
                  </a:lnTo>
                  <a:lnTo>
                    <a:pt x="5151" y="1875"/>
                  </a:lnTo>
                  <a:lnTo>
                    <a:pt x="5173" y="1875"/>
                  </a:lnTo>
                  <a:cubicBezTo>
                    <a:pt x="5397" y="1875"/>
                    <a:pt x="5584" y="1725"/>
                    <a:pt x="5651" y="1530"/>
                  </a:cubicBezTo>
                  <a:lnTo>
                    <a:pt x="6035" y="1530"/>
                  </a:lnTo>
                  <a:cubicBezTo>
                    <a:pt x="6035" y="1811"/>
                    <a:pt x="6263" y="2036"/>
                    <a:pt x="6541" y="2036"/>
                  </a:cubicBezTo>
                  <a:cubicBezTo>
                    <a:pt x="6820" y="2036"/>
                    <a:pt x="7046" y="1807"/>
                    <a:pt x="7046" y="1530"/>
                  </a:cubicBezTo>
                  <a:lnTo>
                    <a:pt x="7046" y="689"/>
                  </a:lnTo>
                  <a:lnTo>
                    <a:pt x="6701" y="689"/>
                  </a:lnTo>
                  <a:lnTo>
                    <a:pt x="6701" y="324"/>
                  </a:lnTo>
                  <a:lnTo>
                    <a:pt x="7242" y="324"/>
                  </a:lnTo>
                  <a:lnTo>
                    <a:pt x="7242" y="0"/>
                  </a:lnTo>
                  <a:lnTo>
                    <a:pt x="5863" y="0"/>
                  </a:lnTo>
                  <a:lnTo>
                    <a:pt x="5863" y="324"/>
                  </a:lnTo>
                  <a:lnTo>
                    <a:pt x="6380" y="324"/>
                  </a:lnTo>
                  <a:lnTo>
                    <a:pt x="6380" y="689"/>
                  </a:lnTo>
                  <a:lnTo>
                    <a:pt x="6035" y="689"/>
                  </a:lnTo>
                  <a:lnTo>
                    <a:pt x="6035" y="1205"/>
                  </a:lnTo>
                  <a:lnTo>
                    <a:pt x="5651" y="1205"/>
                  </a:lnTo>
                  <a:cubicBezTo>
                    <a:pt x="5586" y="990"/>
                    <a:pt x="5393" y="861"/>
                    <a:pt x="5173" y="861"/>
                  </a:cubicBezTo>
                  <a:lnTo>
                    <a:pt x="3102" y="861"/>
                  </a:lnTo>
                  <a:cubicBezTo>
                    <a:pt x="2879" y="861"/>
                    <a:pt x="2689" y="990"/>
                    <a:pt x="2622" y="1205"/>
                  </a:cubicBezTo>
                  <a:lnTo>
                    <a:pt x="2218" y="1205"/>
                  </a:lnTo>
                  <a:lnTo>
                    <a:pt x="2218" y="689"/>
                  </a:lnTo>
                  <a:lnTo>
                    <a:pt x="1873" y="689"/>
                  </a:lnTo>
                  <a:lnTo>
                    <a:pt x="1873" y="324"/>
                  </a:lnTo>
                  <a:lnTo>
                    <a:pt x="2414" y="32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2" name="Google Shape;20252;p34"/>
            <p:cNvSpPr/>
            <p:nvPr/>
          </p:nvSpPr>
          <p:spPr>
            <a:xfrm>
              <a:off x="2473389" y="1644385"/>
              <a:ext cx="9949" cy="53360"/>
            </a:xfrm>
            <a:custGeom>
              <a:avLst/>
              <a:gdLst/>
              <a:ahLst/>
              <a:cxnLst/>
              <a:rect l="l" t="t" r="r" b="b"/>
              <a:pathLst>
                <a:path w="322" h="1727" extrusionOk="0">
                  <a:moveTo>
                    <a:pt x="0" y="1"/>
                  </a:moveTo>
                  <a:lnTo>
                    <a:pt x="0" y="1727"/>
                  </a:lnTo>
                  <a:lnTo>
                    <a:pt x="322" y="1727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3" name="Google Shape;20253;p34"/>
            <p:cNvSpPr/>
            <p:nvPr/>
          </p:nvSpPr>
          <p:spPr>
            <a:xfrm>
              <a:off x="2494709" y="1644385"/>
              <a:ext cx="9980" cy="42669"/>
            </a:xfrm>
            <a:custGeom>
              <a:avLst/>
              <a:gdLst/>
              <a:ahLst/>
              <a:cxnLst/>
              <a:rect l="l" t="t" r="r" b="b"/>
              <a:pathLst>
                <a:path w="323" h="1381" extrusionOk="0">
                  <a:moveTo>
                    <a:pt x="0" y="1"/>
                  </a:moveTo>
                  <a:lnTo>
                    <a:pt x="0" y="1381"/>
                  </a:lnTo>
                  <a:lnTo>
                    <a:pt x="322" y="138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4" name="Google Shape;20254;p34"/>
            <p:cNvSpPr/>
            <p:nvPr/>
          </p:nvSpPr>
          <p:spPr>
            <a:xfrm>
              <a:off x="2515966" y="1644385"/>
              <a:ext cx="9980" cy="53360"/>
            </a:xfrm>
            <a:custGeom>
              <a:avLst/>
              <a:gdLst/>
              <a:ahLst/>
              <a:cxnLst/>
              <a:rect l="l" t="t" r="r" b="b"/>
              <a:pathLst>
                <a:path w="323" h="1727" extrusionOk="0">
                  <a:moveTo>
                    <a:pt x="1" y="1"/>
                  </a:moveTo>
                  <a:lnTo>
                    <a:pt x="1" y="1727"/>
                  </a:lnTo>
                  <a:lnTo>
                    <a:pt x="323" y="172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5" name="Google Shape;20255;p34"/>
            <p:cNvSpPr/>
            <p:nvPr/>
          </p:nvSpPr>
          <p:spPr>
            <a:xfrm>
              <a:off x="2654510" y="1644385"/>
              <a:ext cx="9980" cy="53360"/>
            </a:xfrm>
            <a:custGeom>
              <a:avLst/>
              <a:gdLst/>
              <a:ahLst/>
              <a:cxnLst/>
              <a:rect l="l" t="t" r="r" b="b"/>
              <a:pathLst>
                <a:path w="323" h="1727" extrusionOk="0">
                  <a:moveTo>
                    <a:pt x="0" y="1"/>
                  </a:moveTo>
                  <a:lnTo>
                    <a:pt x="0" y="1727"/>
                  </a:lnTo>
                  <a:lnTo>
                    <a:pt x="322" y="1727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6" name="Google Shape;20256;p34"/>
            <p:cNvSpPr/>
            <p:nvPr/>
          </p:nvSpPr>
          <p:spPr>
            <a:xfrm>
              <a:off x="2697149" y="1644385"/>
              <a:ext cx="10042" cy="42669"/>
            </a:xfrm>
            <a:custGeom>
              <a:avLst/>
              <a:gdLst/>
              <a:ahLst/>
              <a:cxnLst/>
              <a:rect l="l" t="t" r="r" b="b"/>
              <a:pathLst>
                <a:path w="325" h="1381" extrusionOk="0">
                  <a:moveTo>
                    <a:pt x="1" y="1"/>
                  </a:moveTo>
                  <a:lnTo>
                    <a:pt x="1" y="1381"/>
                  </a:lnTo>
                  <a:lnTo>
                    <a:pt x="324" y="1381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7" name="Google Shape;20257;p34"/>
            <p:cNvSpPr/>
            <p:nvPr/>
          </p:nvSpPr>
          <p:spPr>
            <a:xfrm>
              <a:off x="2675830" y="1644385"/>
              <a:ext cx="10042" cy="32041"/>
            </a:xfrm>
            <a:custGeom>
              <a:avLst/>
              <a:gdLst/>
              <a:ahLst/>
              <a:cxnLst/>
              <a:rect l="l" t="t" r="r" b="b"/>
              <a:pathLst>
                <a:path w="325" h="1037" extrusionOk="0">
                  <a:moveTo>
                    <a:pt x="1" y="1"/>
                  </a:moveTo>
                  <a:lnTo>
                    <a:pt x="1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8" name="Google Shape;20258;p34"/>
            <p:cNvSpPr/>
            <p:nvPr/>
          </p:nvSpPr>
          <p:spPr>
            <a:xfrm>
              <a:off x="2473389" y="1708374"/>
              <a:ext cx="9949" cy="10660"/>
            </a:xfrm>
            <a:custGeom>
              <a:avLst/>
              <a:gdLst/>
              <a:ahLst/>
              <a:cxnLst/>
              <a:rect l="l" t="t" r="r" b="b"/>
              <a:pathLst>
                <a:path w="322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2" y="34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9" name="Google Shape;20259;p34"/>
            <p:cNvSpPr/>
            <p:nvPr/>
          </p:nvSpPr>
          <p:spPr>
            <a:xfrm>
              <a:off x="2654510" y="1708374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2" y="34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0" name="Google Shape;20260;p34"/>
            <p:cNvSpPr/>
            <p:nvPr/>
          </p:nvSpPr>
          <p:spPr>
            <a:xfrm>
              <a:off x="2697149" y="1697714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1" name="Google Shape;20261;p34"/>
            <p:cNvSpPr/>
            <p:nvPr/>
          </p:nvSpPr>
          <p:spPr>
            <a:xfrm>
              <a:off x="2563950" y="1628442"/>
              <a:ext cx="10011" cy="47984"/>
            </a:xfrm>
            <a:custGeom>
              <a:avLst/>
              <a:gdLst/>
              <a:ahLst/>
              <a:cxnLst/>
              <a:rect l="l" t="t" r="r" b="b"/>
              <a:pathLst>
                <a:path w="324" h="1553" extrusionOk="0">
                  <a:moveTo>
                    <a:pt x="0" y="0"/>
                  </a:moveTo>
                  <a:lnTo>
                    <a:pt x="0" y="1553"/>
                  </a:lnTo>
                  <a:lnTo>
                    <a:pt x="324" y="155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2" name="Google Shape;20262;p34"/>
            <p:cNvSpPr/>
            <p:nvPr/>
          </p:nvSpPr>
          <p:spPr>
            <a:xfrm>
              <a:off x="2606588" y="1628442"/>
              <a:ext cx="9980" cy="69303"/>
            </a:xfrm>
            <a:custGeom>
              <a:avLst/>
              <a:gdLst/>
              <a:ahLst/>
              <a:cxnLst/>
              <a:rect l="l" t="t" r="r" b="b"/>
              <a:pathLst>
                <a:path w="323" h="2243" extrusionOk="0">
                  <a:moveTo>
                    <a:pt x="1" y="0"/>
                  </a:moveTo>
                  <a:lnTo>
                    <a:pt x="1" y="2243"/>
                  </a:lnTo>
                  <a:lnTo>
                    <a:pt x="323" y="2243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3" name="Google Shape;20263;p34"/>
            <p:cNvSpPr/>
            <p:nvPr/>
          </p:nvSpPr>
          <p:spPr>
            <a:xfrm>
              <a:off x="2585207" y="1628442"/>
              <a:ext cx="10042" cy="79963"/>
            </a:xfrm>
            <a:custGeom>
              <a:avLst/>
              <a:gdLst/>
              <a:ahLst/>
              <a:cxnLst/>
              <a:rect l="l" t="t" r="r" b="b"/>
              <a:pathLst>
                <a:path w="325" h="2588" extrusionOk="0">
                  <a:moveTo>
                    <a:pt x="1" y="0"/>
                  </a:moveTo>
                  <a:lnTo>
                    <a:pt x="1" y="2587"/>
                  </a:lnTo>
                  <a:lnTo>
                    <a:pt x="324" y="2587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4" name="Google Shape;20264;p34"/>
            <p:cNvSpPr/>
            <p:nvPr/>
          </p:nvSpPr>
          <p:spPr>
            <a:xfrm>
              <a:off x="2563950" y="1687086"/>
              <a:ext cx="10011" cy="10660"/>
            </a:xfrm>
            <a:custGeom>
              <a:avLst/>
              <a:gdLst/>
              <a:ahLst/>
              <a:cxnLst/>
              <a:rect l="l" t="t" r="r" b="b"/>
              <a:pathLst>
                <a:path w="324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5" name="Google Shape;20265;p34"/>
            <p:cNvSpPr/>
            <p:nvPr/>
          </p:nvSpPr>
          <p:spPr>
            <a:xfrm>
              <a:off x="2606588" y="1708374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0"/>
                  </a:moveTo>
                  <a:lnTo>
                    <a:pt x="1" y="344"/>
                  </a:lnTo>
                  <a:lnTo>
                    <a:pt x="323" y="344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6" name="Google Shape;20266;p34"/>
            <p:cNvSpPr/>
            <p:nvPr/>
          </p:nvSpPr>
          <p:spPr>
            <a:xfrm>
              <a:off x="2675830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83" y="1"/>
                  </a:moveTo>
                  <a:cubicBezTo>
                    <a:pt x="183" y="102"/>
                    <a:pt x="102" y="183"/>
                    <a:pt x="1" y="183"/>
                  </a:cubicBezTo>
                  <a:lnTo>
                    <a:pt x="1" y="507"/>
                  </a:lnTo>
                  <a:cubicBezTo>
                    <a:pt x="281" y="507"/>
                    <a:pt x="507" y="278"/>
                    <a:pt x="5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7" name="Google Shape;20267;p34"/>
            <p:cNvSpPr/>
            <p:nvPr/>
          </p:nvSpPr>
          <p:spPr>
            <a:xfrm>
              <a:off x="2675830" y="1585773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1"/>
                  </a:moveTo>
                  <a:cubicBezTo>
                    <a:pt x="703" y="388"/>
                    <a:pt x="388" y="701"/>
                    <a:pt x="1" y="701"/>
                  </a:cubicBezTo>
                  <a:lnTo>
                    <a:pt x="1" y="1025"/>
                  </a:lnTo>
                  <a:cubicBezTo>
                    <a:pt x="565" y="1025"/>
                    <a:pt x="1025" y="567"/>
                    <a:pt x="1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8" name="Google Shape;20268;p34"/>
            <p:cNvSpPr/>
            <p:nvPr/>
          </p:nvSpPr>
          <p:spPr>
            <a:xfrm>
              <a:off x="2489703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0" y="1"/>
                  </a:moveTo>
                  <a:cubicBezTo>
                    <a:pt x="0" y="281"/>
                    <a:pt x="226" y="507"/>
                    <a:pt x="507" y="507"/>
                  </a:cubicBezTo>
                  <a:lnTo>
                    <a:pt x="507" y="183"/>
                  </a:lnTo>
                  <a:cubicBezTo>
                    <a:pt x="405" y="183"/>
                    <a:pt x="324" y="102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9" name="Google Shape;20269;p34"/>
            <p:cNvSpPr/>
            <p:nvPr/>
          </p:nvSpPr>
          <p:spPr>
            <a:xfrm>
              <a:off x="2473698" y="158583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0" y="1"/>
                  </a:moveTo>
                  <a:cubicBezTo>
                    <a:pt x="0" y="565"/>
                    <a:pt x="460" y="1025"/>
                    <a:pt x="1025" y="1025"/>
                  </a:cubicBezTo>
                  <a:lnTo>
                    <a:pt x="1025" y="703"/>
                  </a:lnTo>
                  <a:cubicBezTo>
                    <a:pt x="637" y="703"/>
                    <a:pt x="322" y="388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0" name="Google Shape;20270;p34"/>
            <p:cNvSpPr/>
            <p:nvPr/>
          </p:nvSpPr>
          <p:spPr>
            <a:xfrm>
              <a:off x="2585207" y="1591860"/>
              <a:ext cx="10660" cy="9949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1" name="Google Shape;20271;p34"/>
            <p:cNvSpPr/>
            <p:nvPr/>
          </p:nvSpPr>
          <p:spPr>
            <a:xfrm>
              <a:off x="2539201" y="1756327"/>
              <a:ext cx="102950" cy="111973"/>
            </a:xfrm>
            <a:custGeom>
              <a:avLst/>
              <a:gdLst/>
              <a:ahLst/>
              <a:cxnLst/>
              <a:rect l="l" t="t" r="r" b="b"/>
              <a:pathLst>
                <a:path w="3332" h="3624" extrusionOk="0">
                  <a:moveTo>
                    <a:pt x="1652" y="853"/>
                  </a:moveTo>
                  <a:cubicBezTo>
                    <a:pt x="1848" y="853"/>
                    <a:pt x="2006" y="1013"/>
                    <a:pt x="2006" y="1209"/>
                  </a:cubicBezTo>
                  <a:lnTo>
                    <a:pt x="2006" y="1230"/>
                  </a:lnTo>
                  <a:lnTo>
                    <a:pt x="1295" y="1230"/>
                  </a:lnTo>
                  <a:lnTo>
                    <a:pt x="1295" y="1209"/>
                  </a:lnTo>
                  <a:lnTo>
                    <a:pt x="1297" y="1209"/>
                  </a:lnTo>
                  <a:cubicBezTo>
                    <a:pt x="1297" y="1013"/>
                    <a:pt x="1455" y="853"/>
                    <a:pt x="1652" y="853"/>
                  </a:cubicBezTo>
                  <a:close/>
                  <a:moveTo>
                    <a:pt x="1493" y="1553"/>
                  </a:moveTo>
                  <a:lnTo>
                    <a:pt x="1493" y="3269"/>
                  </a:lnTo>
                  <a:cubicBezTo>
                    <a:pt x="1189" y="3197"/>
                    <a:pt x="953" y="2918"/>
                    <a:pt x="953" y="2588"/>
                  </a:cubicBezTo>
                  <a:lnTo>
                    <a:pt x="953" y="1553"/>
                  </a:lnTo>
                  <a:close/>
                  <a:moveTo>
                    <a:pt x="2354" y="1553"/>
                  </a:moveTo>
                  <a:lnTo>
                    <a:pt x="2354" y="2588"/>
                  </a:lnTo>
                  <a:cubicBezTo>
                    <a:pt x="2354" y="2918"/>
                    <a:pt x="2139" y="3197"/>
                    <a:pt x="1813" y="3269"/>
                  </a:cubicBezTo>
                  <a:lnTo>
                    <a:pt x="1813" y="1553"/>
                  </a:lnTo>
                  <a:close/>
                  <a:moveTo>
                    <a:pt x="815" y="1"/>
                  </a:moveTo>
                  <a:cubicBezTo>
                    <a:pt x="815" y="300"/>
                    <a:pt x="963" y="564"/>
                    <a:pt x="1195" y="713"/>
                  </a:cubicBezTo>
                  <a:cubicBezTo>
                    <a:pt x="1065" y="839"/>
                    <a:pt x="977" y="1013"/>
                    <a:pt x="977" y="1209"/>
                  </a:cubicBezTo>
                  <a:lnTo>
                    <a:pt x="977" y="1230"/>
                  </a:lnTo>
                  <a:lnTo>
                    <a:pt x="633" y="1230"/>
                  </a:lnTo>
                  <a:lnTo>
                    <a:pt x="633" y="1574"/>
                  </a:lnTo>
                  <a:lnTo>
                    <a:pt x="526" y="1574"/>
                  </a:lnTo>
                  <a:lnTo>
                    <a:pt x="230" y="1271"/>
                  </a:lnTo>
                  <a:lnTo>
                    <a:pt x="1" y="1503"/>
                  </a:lnTo>
                  <a:lnTo>
                    <a:pt x="393" y="1899"/>
                  </a:lnTo>
                  <a:lnTo>
                    <a:pt x="631" y="1899"/>
                  </a:lnTo>
                  <a:lnTo>
                    <a:pt x="631" y="2092"/>
                  </a:lnTo>
                  <a:lnTo>
                    <a:pt x="115" y="2092"/>
                  </a:lnTo>
                  <a:lnTo>
                    <a:pt x="115" y="2415"/>
                  </a:lnTo>
                  <a:lnTo>
                    <a:pt x="631" y="2415"/>
                  </a:lnTo>
                  <a:lnTo>
                    <a:pt x="631" y="2588"/>
                  </a:lnTo>
                  <a:cubicBezTo>
                    <a:pt x="631" y="2591"/>
                    <a:pt x="643" y="2588"/>
                    <a:pt x="643" y="2608"/>
                  </a:cubicBezTo>
                  <a:lnTo>
                    <a:pt x="393" y="2608"/>
                  </a:lnTo>
                  <a:lnTo>
                    <a:pt x="1" y="2996"/>
                  </a:lnTo>
                  <a:lnTo>
                    <a:pt x="230" y="3228"/>
                  </a:lnTo>
                  <a:lnTo>
                    <a:pt x="526" y="2934"/>
                  </a:lnTo>
                  <a:lnTo>
                    <a:pt x="698" y="2934"/>
                  </a:lnTo>
                  <a:cubicBezTo>
                    <a:pt x="837" y="3321"/>
                    <a:pt x="1220" y="3624"/>
                    <a:pt x="1667" y="3624"/>
                  </a:cubicBezTo>
                  <a:cubicBezTo>
                    <a:pt x="2115" y="3624"/>
                    <a:pt x="2495" y="3323"/>
                    <a:pt x="2634" y="2934"/>
                  </a:cubicBezTo>
                  <a:lnTo>
                    <a:pt x="2806" y="2934"/>
                  </a:lnTo>
                  <a:lnTo>
                    <a:pt x="3104" y="3226"/>
                  </a:lnTo>
                  <a:lnTo>
                    <a:pt x="3331" y="3001"/>
                  </a:lnTo>
                  <a:lnTo>
                    <a:pt x="2941" y="2612"/>
                  </a:lnTo>
                  <a:lnTo>
                    <a:pt x="2691" y="2612"/>
                  </a:lnTo>
                  <a:cubicBezTo>
                    <a:pt x="2691" y="2589"/>
                    <a:pt x="2681" y="2595"/>
                    <a:pt x="2681" y="2589"/>
                  </a:cubicBezTo>
                  <a:lnTo>
                    <a:pt x="2681" y="2417"/>
                  </a:lnTo>
                  <a:lnTo>
                    <a:pt x="3220" y="2417"/>
                  </a:lnTo>
                  <a:lnTo>
                    <a:pt x="3220" y="2095"/>
                  </a:lnTo>
                  <a:lnTo>
                    <a:pt x="2681" y="2095"/>
                  </a:lnTo>
                  <a:lnTo>
                    <a:pt x="2681" y="1901"/>
                  </a:lnTo>
                  <a:lnTo>
                    <a:pt x="2939" y="1901"/>
                  </a:lnTo>
                  <a:lnTo>
                    <a:pt x="2939" y="1897"/>
                  </a:lnTo>
                  <a:lnTo>
                    <a:pt x="3330" y="1498"/>
                  </a:lnTo>
                  <a:lnTo>
                    <a:pt x="3102" y="1273"/>
                  </a:lnTo>
                  <a:lnTo>
                    <a:pt x="2805" y="1574"/>
                  </a:lnTo>
                  <a:lnTo>
                    <a:pt x="2677" y="1574"/>
                  </a:lnTo>
                  <a:lnTo>
                    <a:pt x="2677" y="1230"/>
                  </a:lnTo>
                  <a:lnTo>
                    <a:pt x="2333" y="1230"/>
                  </a:lnTo>
                  <a:lnTo>
                    <a:pt x="2333" y="1209"/>
                  </a:lnTo>
                  <a:cubicBezTo>
                    <a:pt x="2333" y="1013"/>
                    <a:pt x="2256" y="839"/>
                    <a:pt x="2125" y="713"/>
                  </a:cubicBezTo>
                  <a:cubicBezTo>
                    <a:pt x="2357" y="560"/>
                    <a:pt x="2516" y="298"/>
                    <a:pt x="2516" y="1"/>
                  </a:cubicBezTo>
                  <a:lnTo>
                    <a:pt x="2194" y="1"/>
                  </a:lnTo>
                  <a:cubicBezTo>
                    <a:pt x="2194" y="292"/>
                    <a:pt x="1956" y="529"/>
                    <a:pt x="1667" y="529"/>
                  </a:cubicBezTo>
                  <a:cubicBezTo>
                    <a:pt x="1376" y="529"/>
                    <a:pt x="1137" y="292"/>
                    <a:pt x="1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2" name="Google Shape;20272;p34"/>
            <p:cNvSpPr/>
            <p:nvPr/>
          </p:nvSpPr>
          <p:spPr>
            <a:xfrm>
              <a:off x="2651174" y="1756451"/>
              <a:ext cx="102920" cy="111973"/>
            </a:xfrm>
            <a:custGeom>
              <a:avLst/>
              <a:gdLst/>
              <a:ahLst/>
              <a:cxnLst/>
              <a:rect l="l" t="t" r="r" b="b"/>
              <a:pathLst>
                <a:path w="3331" h="3624" extrusionOk="0">
                  <a:moveTo>
                    <a:pt x="1651" y="849"/>
                  </a:moveTo>
                  <a:cubicBezTo>
                    <a:pt x="1847" y="849"/>
                    <a:pt x="2005" y="1009"/>
                    <a:pt x="2005" y="1205"/>
                  </a:cubicBezTo>
                  <a:lnTo>
                    <a:pt x="2005" y="1226"/>
                  </a:lnTo>
                  <a:lnTo>
                    <a:pt x="1294" y="1226"/>
                  </a:lnTo>
                  <a:lnTo>
                    <a:pt x="1294" y="1205"/>
                  </a:lnTo>
                  <a:lnTo>
                    <a:pt x="1296" y="1205"/>
                  </a:lnTo>
                  <a:cubicBezTo>
                    <a:pt x="1296" y="1009"/>
                    <a:pt x="1454" y="849"/>
                    <a:pt x="1651" y="849"/>
                  </a:cubicBezTo>
                  <a:close/>
                  <a:moveTo>
                    <a:pt x="1489" y="1549"/>
                  </a:moveTo>
                  <a:lnTo>
                    <a:pt x="1489" y="3265"/>
                  </a:lnTo>
                  <a:cubicBezTo>
                    <a:pt x="1186" y="3193"/>
                    <a:pt x="950" y="2914"/>
                    <a:pt x="950" y="2584"/>
                  </a:cubicBezTo>
                  <a:lnTo>
                    <a:pt x="950" y="1549"/>
                  </a:lnTo>
                  <a:close/>
                  <a:moveTo>
                    <a:pt x="2353" y="1549"/>
                  </a:moveTo>
                  <a:lnTo>
                    <a:pt x="2353" y="2584"/>
                  </a:lnTo>
                  <a:cubicBezTo>
                    <a:pt x="2353" y="2914"/>
                    <a:pt x="2138" y="3193"/>
                    <a:pt x="1812" y="3265"/>
                  </a:cubicBezTo>
                  <a:lnTo>
                    <a:pt x="1812" y="1549"/>
                  </a:lnTo>
                  <a:close/>
                  <a:moveTo>
                    <a:pt x="814" y="0"/>
                  </a:moveTo>
                  <a:cubicBezTo>
                    <a:pt x="814" y="298"/>
                    <a:pt x="962" y="561"/>
                    <a:pt x="1195" y="711"/>
                  </a:cubicBezTo>
                  <a:cubicBezTo>
                    <a:pt x="1064" y="837"/>
                    <a:pt x="974" y="1010"/>
                    <a:pt x="974" y="1207"/>
                  </a:cubicBezTo>
                  <a:lnTo>
                    <a:pt x="974" y="1227"/>
                  </a:lnTo>
                  <a:lnTo>
                    <a:pt x="630" y="1227"/>
                  </a:lnTo>
                  <a:lnTo>
                    <a:pt x="630" y="1572"/>
                  </a:lnTo>
                  <a:lnTo>
                    <a:pt x="525" y="1572"/>
                  </a:lnTo>
                  <a:lnTo>
                    <a:pt x="229" y="1269"/>
                  </a:lnTo>
                  <a:lnTo>
                    <a:pt x="0" y="1501"/>
                  </a:lnTo>
                  <a:lnTo>
                    <a:pt x="392" y="1897"/>
                  </a:lnTo>
                  <a:lnTo>
                    <a:pt x="630" y="1897"/>
                  </a:lnTo>
                  <a:lnTo>
                    <a:pt x="630" y="2091"/>
                  </a:lnTo>
                  <a:lnTo>
                    <a:pt x="114" y="2091"/>
                  </a:lnTo>
                  <a:lnTo>
                    <a:pt x="114" y="2413"/>
                  </a:lnTo>
                  <a:lnTo>
                    <a:pt x="630" y="2413"/>
                  </a:lnTo>
                  <a:lnTo>
                    <a:pt x="630" y="2585"/>
                  </a:lnTo>
                  <a:cubicBezTo>
                    <a:pt x="630" y="2591"/>
                    <a:pt x="642" y="2585"/>
                    <a:pt x="642" y="2608"/>
                  </a:cubicBezTo>
                  <a:lnTo>
                    <a:pt x="392" y="2608"/>
                  </a:lnTo>
                  <a:lnTo>
                    <a:pt x="0" y="2995"/>
                  </a:lnTo>
                  <a:lnTo>
                    <a:pt x="229" y="3227"/>
                  </a:lnTo>
                  <a:lnTo>
                    <a:pt x="525" y="2931"/>
                  </a:lnTo>
                  <a:lnTo>
                    <a:pt x="697" y="2931"/>
                  </a:lnTo>
                  <a:cubicBezTo>
                    <a:pt x="837" y="3319"/>
                    <a:pt x="1219" y="3623"/>
                    <a:pt x="1666" y="3623"/>
                  </a:cubicBezTo>
                  <a:cubicBezTo>
                    <a:pt x="2114" y="3623"/>
                    <a:pt x="2494" y="3322"/>
                    <a:pt x="2633" y="2931"/>
                  </a:cubicBezTo>
                  <a:lnTo>
                    <a:pt x="2806" y="2931"/>
                  </a:lnTo>
                  <a:lnTo>
                    <a:pt x="3103" y="3224"/>
                  </a:lnTo>
                  <a:lnTo>
                    <a:pt x="3331" y="2998"/>
                  </a:lnTo>
                  <a:lnTo>
                    <a:pt x="2940" y="2609"/>
                  </a:lnTo>
                  <a:lnTo>
                    <a:pt x="2685" y="2609"/>
                  </a:lnTo>
                  <a:lnTo>
                    <a:pt x="2685" y="2604"/>
                  </a:lnTo>
                  <a:cubicBezTo>
                    <a:pt x="2685" y="2584"/>
                    <a:pt x="2675" y="2587"/>
                    <a:pt x="2675" y="2584"/>
                  </a:cubicBezTo>
                  <a:lnTo>
                    <a:pt x="2675" y="2411"/>
                  </a:lnTo>
                  <a:lnTo>
                    <a:pt x="3215" y="2411"/>
                  </a:lnTo>
                  <a:lnTo>
                    <a:pt x="3215" y="2088"/>
                  </a:lnTo>
                  <a:lnTo>
                    <a:pt x="2675" y="2088"/>
                  </a:lnTo>
                  <a:lnTo>
                    <a:pt x="2675" y="1895"/>
                  </a:lnTo>
                  <a:lnTo>
                    <a:pt x="2935" y="1895"/>
                  </a:lnTo>
                  <a:lnTo>
                    <a:pt x="3327" y="1498"/>
                  </a:lnTo>
                  <a:lnTo>
                    <a:pt x="3098" y="1270"/>
                  </a:lnTo>
                  <a:lnTo>
                    <a:pt x="2802" y="1572"/>
                  </a:lnTo>
                  <a:lnTo>
                    <a:pt x="2675" y="1572"/>
                  </a:lnTo>
                  <a:lnTo>
                    <a:pt x="2675" y="1227"/>
                  </a:lnTo>
                  <a:lnTo>
                    <a:pt x="2330" y="1227"/>
                  </a:lnTo>
                  <a:lnTo>
                    <a:pt x="2330" y="1207"/>
                  </a:lnTo>
                  <a:cubicBezTo>
                    <a:pt x="2330" y="1010"/>
                    <a:pt x="2253" y="837"/>
                    <a:pt x="2122" y="711"/>
                  </a:cubicBezTo>
                  <a:cubicBezTo>
                    <a:pt x="2355" y="560"/>
                    <a:pt x="2513" y="296"/>
                    <a:pt x="2513" y="0"/>
                  </a:cubicBezTo>
                  <a:lnTo>
                    <a:pt x="2191" y="0"/>
                  </a:lnTo>
                  <a:cubicBezTo>
                    <a:pt x="2191" y="289"/>
                    <a:pt x="1954" y="527"/>
                    <a:pt x="1663" y="527"/>
                  </a:cubicBezTo>
                  <a:cubicBezTo>
                    <a:pt x="1374" y="527"/>
                    <a:pt x="1136" y="289"/>
                    <a:pt x="1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3" name="Google Shape;20273;p34"/>
            <p:cNvSpPr/>
            <p:nvPr/>
          </p:nvSpPr>
          <p:spPr>
            <a:xfrm>
              <a:off x="2427321" y="1756327"/>
              <a:ext cx="102950" cy="111973"/>
            </a:xfrm>
            <a:custGeom>
              <a:avLst/>
              <a:gdLst/>
              <a:ahLst/>
              <a:cxnLst/>
              <a:rect l="l" t="t" r="r" b="b"/>
              <a:pathLst>
                <a:path w="3332" h="3624" extrusionOk="0">
                  <a:moveTo>
                    <a:pt x="1651" y="853"/>
                  </a:moveTo>
                  <a:cubicBezTo>
                    <a:pt x="1847" y="853"/>
                    <a:pt x="2007" y="1013"/>
                    <a:pt x="2007" y="1209"/>
                  </a:cubicBezTo>
                  <a:lnTo>
                    <a:pt x="2007" y="1230"/>
                  </a:lnTo>
                  <a:lnTo>
                    <a:pt x="1295" y="1230"/>
                  </a:lnTo>
                  <a:lnTo>
                    <a:pt x="1295" y="1209"/>
                  </a:lnTo>
                  <a:lnTo>
                    <a:pt x="1297" y="1209"/>
                  </a:lnTo>
                  <a:cubicBezTo>
                    <a:pt x="1297" y="1013"/>
                    <a:pt x="1457" y="853"/>
                    <a:pt x="1651" y="853"/>
                  </a:cubicBezTo>
                  <a:close/>
                  <a:moveTo>
                    <a:pt x="1493" y="1553"/>
                  </a:moveTo>
                  <a:lnTo>
                    <a:pt x="1493" y="3269"/>
                  </a:lnTo>
                  <a:cubicBezTo>
                    <a:pt x="1190" y="3197"/>
                    <a:pt x="952" y="2918"/>
                    <a:pt x="952" y="2588"/>
                  </a:cubicBezTo>
                  <a:lnTo>
                    <a:pt x="952" y="1553"/>
                  </a:lnTo>
                  <a:close/>
                  <a:moveTo>
                    <a:pt x="2353" y="1553"/>
                  </a:moveTo>
                  <a:lnTo>
                    <a:pt x="2353" y="2588"/>
                  </a:lnTo>
                  <a:cubicBezTo>
                    <a:pt x="2353" y="2918"/>
                    <a:pt x="2138" y="3197"/>
                    <a:pt x="1813" y="3269"/>
                  </a:cubicBezTo>
                  <a:lnTo>
                    <a:pt x="1813" y="1553"/>
                  </a:lnTo>
                  <a:close/>
                  <a:moveTo>
                    <a:pt x="815" y="1"/>
                  </a:moveTo>
                  <a:cubicBezTo>
                    <a:pt x="815" y="300"/>
                    <a:pt x="963" y="564"/>
                    <a:pt x="1195" y="713"/>
                  </a:cubicBezTo>
                  <a:cubicBezTo>
                    <a:pt x="1064" y="839"/>
                    <a:pt x="976" y="1013"/>
                    <a:pt x="976" y="1209"/>
                  </a:cubicBezTo>
                  <a:lnTo>
                    <a:pt x="976" y="1230"/>
                  </a:lnTo>
                  <a:lnTo>
                    <a:pt x="632" y="1230"/>
                  </a:lnTo>
                  <a:lnTo>
                    <a:pt x="632" y="1574"/>
                  </a:lnTo>
                  <a:lnTo>
                    <a:pt x="525" y="1574"/>
                  </a:lnTo>
                  <a:lnTo>
                    <a:pt x="229" y="1271"/>
                  </a:lnTo>
                  <a:lnTo>
                    <a:pt x="1" y="1503"/>
                  </a:lnTo>
                  <a:lnTo>
                    <a:pt x="393" y="1899"/>
                  </a:lnTo>
                  <a:lnTo>
                    <a:pt x="632" y="1899"/>
                  </a:lnTo>
                  <a:lnTo>
                    <a:pt x="632" y="2092"/>
                  </a:lnTo>
                  <a:lnTo>
                    <a:pt x="112" y="2092"/>
                  </a:lnTo>
                  <a:lnTo>
                    <a:pt x="112" y="2415"/>
                  </a:lnTo>
                  <a:lnTo>
                    <a:pt x="632" y="2415"/>
                  </a:lnTo>
                  <a:lnTo>
                    <a:pt x="632" y="2588"/>
                  </a:lnTo>
                  <a:cubicBezTo>
                    <a:pt x="632" y="2591"/>
                    <a:pt x="643" y="2588"/>
                    <a:pt x="643" y="2608"/>
                  </a:cubicBezTo>
                  <a:lnTo>
                    <a:pt x="393" y="2608"/>
                  </a:lnTo>
                  <a:lnTo>
                    <a:pt x="1" y="2996"/>
                  </a:lnTo>
                  <a:lnTo>
                    <a:pt x="229" y="3228"/>
                  </a:lnTo>
                  <a:lnTo>
                    <a:pt x="525" y="2934"/>
                  </a:lnTo>
                  <a:lnTo>
                    <a:pt x="698" y="2934"/>
                  </a:lnTo>
                  <a:cubicBezTo>
                    <a:pt x="839" y="3321"/>
                    <a:pt x="1219" y="3624"/>
                    <a:pt x="1667" y="3624"/>
                  </a:cubicBezTo>
                  <a:cubicBezTo>
                    <a:pt x="2114" y="3624"/>
                    <a:pt x="2495" y="3323"/>
                    <a:pt x="2634" y="2934"/>
                  </a:cubicBezTo>
                  <a:lnTo>
                    <a:pt x="2806" y="2934"/>
                  </a:lnTo>
                  <a:lnTo>
                    <a:pt x="3104" y="3226"/>
                  </a:lnTo>
                  <a:lnTo>
                    <a:pt x="3331" y="3001"/>
                  </a:lnTo>
                  <a:lnTo>
                    <a:pt x="2940" y="2612"/>
                  </a:lnTo>
                  <a:lnTo>
                    <a:pt x="2687" y="2612"/>
                  </a:lnTo>
                  <a:cubicBezTo>
                    <a:pt x="2687" y="2589"/>
                    <a:pt x="2675" y="2595"/>
                    <a:pt x="2675" y="2589"/>
                  </a:cubicBezTo>
                  <a:lnTo>
                    <a:pt x="2675" y="2417"/>
                  </a:lnTo>
                  <a:lnTo>
                    <a:pt x="3216" y="2417"/>
                  </a:lnTo>
                  <a:lnTo>
                    <a:pt x="3216" y="2095"/>
                  </a:lnTo>
                  <a:lnTo>
                    <a:pt x="2675" y="2095"/>
                  </a:lnTo>
                  <a:lnTo>
                    <a:pt x="2675" y="1901"/>
                  </a:lnTo>
                  <a:lnTo>
                    <a:pt x="2939" y="1901"/>
                  </a:lnTo>
                  <a:lnTo>
                    <a:pt x="2939" y="1897"/>
                  </a:lnTo>
                  <a:lnTo>
                    <a:pt x="3329" y="1498"/>
                  </a:lnTo>
                  <a:lnTo>
                    <a:pt x="3102" y="1273"/>
                  </a:lnTo>
                  <a:lnTo>
                    <a:pt x="2804" y="1574"/>
                  </a:lnTo>
                  <a:lnTo>
                    <a:pt x="2677" y="1574"/>
                  </a:lnTo>
                  <a:lnTo>
                    <a:pt x="2677" y="1230"/>
                  </a:lnTo>
                  <a:lnTo>
                    <a:pt x="2333" y="1230"/>
                  </a:lnTo>
                  <a:lnTo>
                    <a:pt x="2333" y="1209"/>
                  </a:lnTo>
                  <a:cubicBezTo>
                    <a:pt x="2333" y="1013"/>
                    <a:pt x="2255" y="839"/>
                    <a:pt x="2124" y="713"/>
                  </a:cubicBezTo>
                  <a:cubicBezTo>
                    <a:pt x="2357" y="560"/>
                    <a:pt x="2517" y="298"/>
                    <a:pt x="2517" y="1"/>
                  </a:cubicBezTo>
                  <a:lnTo>
                    <a:pt x="2193" y="1"/>
                  </a:lnTo>
                  <a:cubicBezTo>
                    <a:pt x="2193" y="292"/>
                    <a:pt x="1958" y="529"/>
                    <a:pt x="1667" y="529"/>
                  </a:cubicBezTo>
                  <a:cubicBezTo>
                    <a:pt x="1376" y="529"/>
                    <a:pt x="1137" y="292"/>
                    <a:pt x="1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74" name="Google Shape;20274;p34"/>
          <p:cNvGrpSpPr/>
          <p:nvPr/>
        </p:nvGrpSpPr>
        <p:grpSpPr>
          <a:xfrm>
            <a:off x="1624429" y="2771642"/>
            <a:ext cx="527548" cy="494556"/>
            <a:chOff x="1627910" y="1538500"/>
            <a:chExt cx="340398" cy="319109"/>
          </a:xfrm>
        </p:grpSpPr>
        <p:sp>
          <p:nvSpPr>
            <p:cNvPr id="20275" name="Google Shape;20275;p34"/>
            <p:cNvSpPr/>
            <p:nvPr/>
          </p:nvSpPr>
          <p:spPr>
            <a:xfrm>
              <a:off x="1729130" y="1538500"/>
              <a:ext cx="239178" cy="319109"/>
            </a:xfrm>
            <a:custGeom>
              <a:avLst/>
              <a:gdLst/>
              <a:ahLst/>
              <a:cxnLst/>
              <a:rect l="l" t="t" r="r" b="b"/>
              <a:pathLst>
                <a:path w="7741" h="10328" extrusionOk="0">
                  <a:moveTo>
                    <a:pt x="4141" y="326"/>
                  </a:moveTo>
                  <a:lnTo>
                    <a:pt x="4141" y="1039"/>
                  </a:lnTo>
                  <a:lnTo>
                    <a:pt x="327" y="1039"/>
                  </a:lnTo>
                  <a:lnTo>
                    <a:pt x="327" y="326"/>
                  </a:lnTo>
                  <a:close/>
                  <a:moveTo>
                    <a:pt x="5004" y="4810"/>
                  </a:moveTo>
                  <a:cubicBezTo>
                    <a:pt x="5537" y="4887"/>
                    <a:pt x="5959" y="5309"/>
                    <a:pt x="6035" y="5841"/>
                  </a:cubicBezTo>
                  <a:cubicBezTo>
                    <a:pt x="5503" y="5765"/>
                    <a:pt x="5081" y="5343"/>
                    <a:pt x="5004" y="4810"/>
                  </a:cubicBezTo>
                  <a:close/>
                  <a:moveTo>
                    <a:pt x="7415" y="4810"/>
                  </a:moveTo>
                  <a:cubicBezTo>
                    <a:pt x="7337" y="5343"/>
                    <a:pt x="6916" y="5765"/>
                    <a:pt x="6386" y="5841"/>
                  </a:cubicBezTo>
                  <a:cubicBezTo>
                    <a:pt x="6460" y="5309"/>
                    <a:pt x="6881" y="4887"/>
                    <a:pt x="7415" y="4810"/>
                  </a:cubicBezTo>
                  <a:close/>
                  <a:moveTo>
                    <a:pt x="5004" y="6534"/>
                  </a:moveTo>
                  <a:cubicBezTo>
                    <a:pt x="5537" y="6612"/>
                    <a:pt x="5959" y="7033"/>
                    <a:pt x="6035" y="7565"/>
                  </a:cubicBezTo>
                  <a:cubicBezTo>
                    <a:pt x="5503" y="7490"/>
                    <a:pt x="5081" y="7068"/>
                    <a:pt x="5004" y="6534"/>
                  </a:cubicBezTo>
                  <a:close/>
                  <a:moveTo>
                    <a:pt x="7415" y="6534"/>
                  </a:moveTo>
                  <a:cubicBezTo>
                    <a:pt x="7337" y="7068"/>
                    <a:pt x="6916" y="7490"/>
                    <a:pt x="6386" y="7565"/>
                  </a:cubicBezTo>
                  <a:cubicBezTo>
                    <a:pt x="6460" y="7033"/>
                    <a:pt x="6881" y="6612"/>
                    <a:pt x="7415" y="6534"/>
                  </a:cubicBezTo>
                  <a:close/>
                  <a:moveTo>
                    <a:pt x="7415" y="8261"/>
                  </a:moveTo>
                  <a:cubicBezTo>
                    <a:pt x="7337" y="8794"/>
                    <a:pt x="6916" y="9216"/>
                    <a:pt x="6386" y="9292"/>
                  </a:cubicBezTo>
                  <a:cubicBezTo>
                    <a:pt x="6460" y="8758"/>
                    <a:pt x="6881" y="8336"/>
                    <a:pt x="7415" y="8261"/>
                  </a:cubicBezTo>
                  <a:close/>
                  <a:moveTo>
                    <a:pt x="4134" y="5500"/>
                  </a:moveTo>
                  <a:lnTo>
                    <a:pt x="4134" y="8085"/>
                  </a:lnTo>
                  <a:lnTo>
                    <a:pt x="4458" y="8085"/>
                  </a:lnTo>
                  <a:lnTo>
                    <a:pt x="4458" y="7095"/>
                  </a:lnTo>
                  <a:lnTo>
                    <a:pt x="4823" y="7462"/>
                  </a:lnTo>
                  <a:lnTo>
                    <a:pt x="4823" y="9314"/>
                  </a:lnTo>
                  <a:lnTo>
                    <a:pt x="4139" y="9314"/>
                  </a:lnTo>
                  <a:lnTo>
                    <a:pt x="4139" y="10006"/>
                  </a:lnTo>
                  <a:lnTo>
                    <a:pt x="2392" y="10006"/>
                  </a:lnTo>
                  <a:lnTo>
                    <a:pt x="2392" y="9314"/>
                  </a:lnTo>
                  <a:lnTo>
                    <a:pt x="1704" y="9314"/>
                  </a:lnTo>
                  <a:lnTo>
                    <a:pt x="1704" y="6879"/>
                  </a:lnTo>
                  <a:lnTo>
                    <a:pt x="2069" y="6879"/>
                  </a:lnTo>
                  <a:lnTo>
                    <a:pt x="2069" y="8085"/>
                  </a:lnTo>
                  <a:lnTo>
                    <a:pt x="2392" y="8085"/>
                  </a:lnTo>
                  <a:lnTo>
                    <a:pt x="2392" y="6879"/>
                  </a:lnTo>
                  <a:lnTo>
                    <a:pt x="2757" y="6879"/>
                  </a:lnTo>
                  <a:lnTo>
                    <a:pt x="2757" y="8085"/>
                  </a:lnTo>
                  <a:lnTo>
                    <a:pt x="3081" y="8085"/>
                  </a:lnTo>
                  <a:lnTo>
                    <a:pt x="3081" y="6879"/>
                  </a:lnTo>
                  <a:lnTo>
                    <a:pt x="3446" y="6879"/>
                  </a:lnTo>
                  <a:lnTo>
                    <a:pt x="3446" y="8085"/>
                  </a:lnTo>
                  <a:lnTo>
                    <a:pt x="3769" y="8085"/>
                  </a:lnTo>
                  <a:lnTo>
                    <a:pt x="3769" y="5500"/>
                  </a:lnTo>
                  <a:close/>
                  <a:moveTo>
                    <a:pt x="0" y="1"/>
                  </a:moveTo>
                  <a:lnTo>
                    <a:pt x="0" y="7911"/>
                  </a:lnTo>
                  <a:lnTo>
                    <a:pt x="1379" y="7911"/>
                  </a:lnTo>
                  <a:lnTo>
                    <a:pt x="1379" y="9638"/>
                  </a:lnTo>
                  <a:lnTo>
                    <a:pt x="2069" y="9638"/>
                  </a:lnTo>
                  <a:lnTo>
                    <a:pt x="2069" y="10328"/>
                  </a:lnTo>
                  <a:lnTo>
                    <a:pt x="4461" y="10328"/>
                  </a:lnTo>
                  <a:lnTo>
                    <a:pt x="4461" y="9638"/>
                  </a:lnTo>
                  <a:lnTo>
                    <a:pt x="5152" y="9638"/>
                  </a:lnTo>
                  <a:lnTo>
                    <a:pt x="5152" y="7493"/>
                  </a:lnTo>
                  <a:cubicBezTo>
                    <a:pt x="5410" y="7712"/>
                    <a:pt x="5713" y="7858"/>
                    <a:pt x="6036" y="7894"/>
                  </a:cubicBezTo>
                  <a:lnTo>
                    <a:pt x="6036" y="8522"/>
                  </a:lnTo>
                  <a:cubicBezTo>
                    <a:pt x="5928" y="8359"/>
                    <a:pt x="5756" y="8221"/>
                    <a:pt x="5572" y="8118"/>
                  </a:cubicBezTo>
                  <a:lnTo>
                    <a:pt x="5417" y="8400"/>
                  </a:lnTo>
                  <a:cubicBezTo>
                    <a:pt x="5752" y="8588"/>
                    <a:pt x="5979" y="8918"/>
                    <a:pt x="6035" y="9292"/>
                  </a:cubicBezTo>
                  <a:cubicBezTo>
                    <a:pt x="5881" y="9269"/>
                    <a:pt x="5735" y="9218"/>
                    <a:pt x="5599" y="9140"/>
                  </a:cubicBezTo>
                  <a:lnTo>
                    <a:pt x="5432" y="9421"/>
                  </a:lnTo>
                  <a:cubicBezTo>
                    <a:pt x="5618" y="9527"/>
                    <a:pt x="5842" y="9595"/>
                    <a:pt x="6036" y="9619"/>
                  </a:cubicBezTo>
                  <a:lnTo>
                    <a:pt x="6036" y="10328"/>
                  </a:lnTo>
                  <a:lnTo>
                    <a:pt x="6358" y="10328"/>
                  </a:lnTo>
                  <a:lnTo>
                    <a:pt x="6358" y="9619"/>
                  </a:lnTo>
                  <a:cubicBezTo>
                    <a:pt x="7136" y="9536"/>
                    <a:pt x="7739" y="8880"/>
                    <a:pt x="7739" y="8087"/>
                  </a:cubicBezTo>
                  <a:lnTo>
                    <a:pt x="7739" y="7935"/>
                  </a:lnTo>
                  <a:lnTo>
                    <a:pt x="7587" y="7935"/>
                  </a:lnTo>
                  <a:cubicBezTo>
                    <a:pt x="7093" y="7935"/>
                    <a:pt x="6659" y="8159"/>
                    <a:pt x="6358" y="8522"/>
                  </a:cubicBezTo>
                  <a:lnTo>
                    <a:pt x="6358" y="7894"/>
                  </a:lnTo>
                  <a:cubicBezTo>
                    <a:pt x="7136" y="7813"/>
                    <a:pt x="7739" y="7157"/>
                    <a:pt x="7739" y="6362"/>
                  </a:cubicBezTo>
                  <a:lnTo>
                    <a:pt x="7739" y="6212"/>
                  </a:lnTo>
                  <a:lnTo>
                    <a:pt x="7587" y="6212"/>
                  </a:lnTo>
                  <a:cubicBezTo>
                    <a:pt x="7093" y="6212"/>
                    <a:pt x="6659" y="6436"/>
                    <a:pt x="6358" y="6799"/>
                  </a:cubicBezTo>
                  <a:lnTo>
                    <a:pt x="6358" y="6169"/>
                  </a:lnTo>
                  <a:lnTo>
                    <a:pt x="6362" y="6169"/>
                  </a:lnTo>
                  <a:cubicBezTo>
                    <a:pt x="7138" y="6087"/>
                    <a:pt x="7740" y="5431"/>
                    <a:pt x="7740" y="4638"/>
                  </a:cubicBezTo>
                  <a:lnTo>
                    <a:pt x="7740" y="4486"/>
                  </a:lnTo>
                  <a:lnTo>
                    <a:pt x="7590" y="4486"/>
                  </a:lnTo>
                  <a:cubicBezTo>
                    <a:pt x="7095" y="4486"/>
                    <a:pt x="6663" y="4710"/>
                    <a:pt x="6362" y="5073"/>
                  </a:cubicBezTo>
                  <a:lnTo>
                    <a:pt x="6362" y="4465"/>
                  </a:lnTo>
                  <a:lnTo>
                    <a:pt x="6038" y="4465"/>
                  </a:lnTo>
                  <a:lnTo>
                    <a:pt x="6038" y="5073"/>
                  </a:lnTo>
                  <a:cubicBezTo>
                    <a:pt x="5759" y="4710"/>
                    <a:pt x="5327" y="4486"/>
                    <a:pt x="4831" y="4486"/>
                  </a:cubicBezTo>
                  <a:lnTo>
                    <a:pt x="4659" y="4486"/>
                  </a:lnTo>
                  <a:lnTo>
                    <a:pt x="4659" y="4638"/>
                  </a:lnTo>
                  <a:cubicBezTo>
                    <a:pt x="4659" y="5433"/>
                    <a:pt x="5286" y="6090"/>
                    <a:pt x="6038" y="6169"/>
                  </a:cubicBezTo>
                  <a:lnTo>
                    <a:pt x="6038" y="6798"/>
                  </a:lnTo>
                  <a:cubicBezTo>
                    <a:pt x="5759" y="6434"/>
                    <a:pt x="5327" y="6211"/>
                    <a:pt x="4831" y="6211"/>
                  </a:cubicBezTo>
                  <a:lnTo>
                    <a:pt x="4659" y="6211"/>
                  </a:lnTo>
                  <a:lnTo>
                    <a:pt x="4659" y="6360"/>
                  </a:lnTo>
                  <a:cubicBezTo>
                    <a:pt x="4659" y="6569"/>
                    <a:pt x="4701" y="6767"/>
                    <a:pt x="4778" y="6951"/>
                  </a:cubicBezTo>
                  <a:lnTo>
                    <a:pt x="4467" y="6638"/>
                  </a:lnTo>
                  <a:lnTo>
                    <a:pt x="4467" y="5175"/>
                  </a:lnTo>
                  <a:lnTo>
                    <a:pt x="3453" y="5175"/>
                  </a:lnTo>
                  <a:lnTo>
                    <a:pt x="3453" y="6555"/>
                  </a:lnTo>
                  <a:lnTo>
                    <a:pt x="1380" y="6555"/>
                  </a:lnTo>
                  <a:lnTo>
                    <a:pt x="1380" y="7589"/>
                  </a:lnTo>
                  <a:lnTo>
                    <a:pt x="324" y="7589"/>
                  </a:lnTo>
                  <a:lnTo>
                    <a:pt x="324" y="6877"/>
                  </a:lnTo>
                  <a:lnTo>
                    <a:pt x="1036" y="6877"/>
                  </a:lnTo>
                  <a:lnTo>
                    <a:pt x="1036" y="6555"/>
                  </a:lnTo>
                  <a:lnTo>
                    <a:pt x="324" y="6555"/>
                  </a:lnTo>
                  <a:lnTo>
                    <a:pt x="324" y="1359"/>
                  </a:lnTo>
                  <a:lnTo>
                    <a:pt x="4139" y="1359"/>
                  </a:lnTo>
                  <a:lnTo>
                    <a:pt x="4139" y="4808"/>
                  </a:lnTo>
                  <a:lnTo>
                    <a:pt x="4461" y="4808"/>
                  </a:lnTo>
                  <a:lnTo>
                    <a:pt x="44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6" name="Google Shape;20276;p34"/>
            <p:cNvSpPr/>
            <p:nvPr/>
          </p:nvSpPr>
          <p:spPr>
            <a:xfrm>
              <a:off x="1627910" y="1676457"/>
              <a:ext cx="95226" cy="181121"/>
            </a:xfrm>
            <a:custGeom>
              <a:avLst/>
              <a:gdLst/>
              <a:ahLst/>
              <a:cxnLst/>
              <a:rect l="l" t="t" r="r" b="b"/>
              <a:pathLst>
                <a:path w="3082" h="5862" extrusionOk="0">
                  <a:moveTo>
                    <a:pt x="347" y="345"/>
                  </a:moveTo>
                  <a:lnTo>
                    <a:pt x="347" y="345"/>
                  </a:lnTo>
                  <a:cubicBezTo>
                    <a:pt x="880" y="422"/>
                    <a:pt x="1302" y="844"/>
                    <a:pt x="1378" y="1376"/>
                  </a:cubicBezTo>
                  <a:cubicBezTo>
                    <a:pt x="846" y="1300"/>
                    <a:pt x="424" y="878"/>
                    <a:pt x="347" y="345"/>
                  </a:cubicBezTo>
                  <a:close/>
                  <a:moveTo>
                    <a:pt x="2756" y="346"/>
                  </a:moveTo>
                  <a:lnTo>
                    <a:pt x="2756" y="346"/>
                  </a:lnTo>
                  <a:cubicBezTo>
                    <a:pt x="2681" y="878"/>
                    <a:pt x="2261" y="1300"/>
                    <a:pt x="1727" y="1377"/>
                  </a:cubicBezTo>
                  <a:cubicBezTo>
                    <a:pt x="1804" y="844"/>
                    <a:pt x="2226" y="422"/>
                    <a:pt x="2756" y="346"/>
                  </a:cubicBezTo>
                  <a:close/>
                  <a:moveTo>
                    <a:pt x="347" y="2069"/>
                  </a:moveTo>
                  <a:lnTo>
                    <a:pt x="347" y="2069"/>
                  </a:lnTo>
                  <a:cubicBezTo>
                    <a:pt x="880" y="2147"/>
                    <a:pt x="1302" y="2568"/>
                    <a:pt x="1378" y="3100"/>
                  </a:cubicBezTo>
                  <a:cubicBezTo>
                    <a:pt x="846" y="3025"/>
                    <a:pt x="424" y="2603"/>
                    <a:pt x="347" y="2069"/>
                  </a:cubicBezTo>
                  <a:close/>
                  <a:moveTo>
                    <a:pt x="2760" y="2069"/>
                  </a:moveTo>
                  <a:cubicBezTo>
                    <a:pt x="2682" y="2603"/>
                    <a:pt x="2261" y="3025"/>
                    <a:pt x="1729" y="3100"/>
                  </a:cubicBezTo>
                  <a:cubicBezTo>
                    <a:pt x="1804" y="2568"/>
                    <a:pt x="2226" y="2147"/>
                    <a:pt x="2760" y="2069"/>
                  </a:cubicBezTo>
                  <a:close/>
                  <a:moveTo>
                    <a:pt x="347" y="3796"/>
                  </a:moveTo>
                  <a:lnTo>
                    <a:pt x="347" y="3796"/>
                  </a:lnTo>
                  <a:cubicBezTo>
                    <a:pt x="880" y="3873"/>
                    <a:pt x="1302" y="4295"/>
                    <a:pt x="1378" y="4827"/>
                  </a:cubicBezTo>
                  <a:cubicBezTo>
                    <a:pt x="846" y="4749"/>
                    <a:pt x="424" y="4328"/>
                    <a:pt x="347" y="3796"/>
                  </a:cubicBezTo>
                  <a:close/>
                  <a:moveTo>
                    <a:pt x="2760" y="3796"/>
                  </a:moveTo>
                  <a:lnTo>
                    <a:pt x="2760" y="3796"/>
                  </a:lnTo>
                  <a:cubicBezTo>
                    <a:pt x="2682" y="4329"/>
                    <a:pt x="2261" y="4751"/>
                    <a:pt x="1729" y="4827"/>
                  </a:cubicBezTo>
                  <a:cubicBezTo>
                    <a:pt x="1804" y="4293"/>
                    <a:pt x="2226" y="3871"/>
                    <a:pt x="2760" y="3796"/>
                  </a:cubicBezTo>
                  <a:close/>
                  <a:moveTo>
                    <a:pt x="1379" y="0"/>
                  </a:moveTo>
                  <a:lnTo>
                    <a:pt x="1379" y="610"/>
                  </a:lnTo>
                  <a:cubicBezTo>
                    <a:pt x="1100" y="245"/>
                    <a:pt x="668" y="21"/>
                    <a:pt x="173" y="21"/>
                  </a:cubicBezTo>
                  <a:lnTo>
                    <a:pt x="1" y="21"/>
                  </a:lnTo>
                  <a:lnTo>
                    <a:pt x="1" y="173"/>
                  </a:lnTo>
                  <a:cubicBezTo>
                    <a:pt x="1" y="968"/>
                    <a:pt x="627" y="1625"/>
                    <a:pt x="1379" y="1704"/>
                  </a:cubicBezTo>
                  <a:lnTo>
                    <a:pt x="1379" y="2333"/>
                  </a:lnTo>
                  <a:cubicBezTo>
                    <a:pt x="1100" y="1969"/>
                    <a:pt x="668" y="1746"/>
                    <a:pt x="173" y="1746"/>
                  </a:cubicBezTo>
                  <a:lnTo>
                    <a:pt x="1" y="1746"/>
                  </a:lnTo>
                  <a:lnTo>
                    <a:pt x="1" y="1895"/>
                  </a:lnTo>
                  <a:cubicBezTo>
                    <a:pt x="1" y="2692"/>
                    <a:pt x="627" y="3348"/>
                    <a:pt x="1379" y="3427"/>
                  </a:cubicBezTo>
                  <a:lnTo>
                    <a:pt x="1379" y="4056"/>
                  </a:lnTo>
                  <a:cubicBezTo>
                    <a:pt x="1100" y="3692"/>
                    <a:pt x="668" y="3469"/>
                    <a:pt x="173" y="3469"/>
                  </a:cubicBezTo>
                  <a:lnTo>
                    <a:pt x="1" y="3469"/>
                  </a:lnTo>
                  <a:lnTo>
                    <a:pt x="1" y="3618"/>
                  </a:lnTo>
                  <a:cubicBezTo>
                    <a:pt x="1" y="4415"/>
                    <a:pt x="627" y="5071"/>
                    <a:pt x="1379" y="5150"/>
                  </a:cubicBezTo>
                  <a:lnTo>
                    <a:pt x="1379" y="5861"/>
                  </a:lnTo>
                  <a:lnTo>
                    <a:pt x="1703" y="5861"/>
                  </a:lnTo>
                  <a:lnTo>
                    <a:pt x="1703" y="5150"/>
                  </a:lnTo>
                  <a:cubicBezTo>
                    <a:pt x="2479" y="5069"/>
                    <a:pt x="3082" y="4414"/>
                    <a:pt x="3082" y="3618"/>
                  </a:cubicBezTo>
                  <a:lnTo>
                    <a:pt x="3082" y="3469"/>
                  </a:lnTo>
                  <a:lnTo>
                    <a:pt x="2930" y="3469"/>
                  </a:lnTo>
                  <a:cubicBezTo>
                    <a:pt x="2436" y="3469"/>
                    <a:pt x="2004" y="3692"/>
                    <a:pt x="1703" y="4056"/>
                  </a:cubicBezTo>
                  <a:lnTo>
                    <a:pt x="1703" y="3427"/>
                  </a:lnTo>
                  <a:cubicBezTo>
                    <a:pt x="2479" y="3346"/>
                    <a:pt x="3082" y="2689"/>
                    <a:pt x="3082" y="1895"/>
                  </a:cubicBezTo>
                  <a:lnTo>
                    <a:pt x="3082" y="1746"/>
                  </a:lnTo>
                  <a:lnTo>
                    <a:pt x="2930" y="1746"/>
                  </a:lnTo>
                  <a:cubicBezTo>
                    <a:pt x="2436" y="1746"/>
                    <a:pt x="2004" y="1969"/>
                    <a:pt x="1703" y="2333"/>
                  </a:cubicBezTo>
                  <a:lnTo>
                    <a:pt x="1703" y="1704"/>
                  </a:lnTo>
                  <a:cubicBezTo>
                    <a:pt x="2479" y="1622"/>
                    <a:pt x="3082" y="966"/>
                    <a:pt x="3082" y="173"/>
                  </a:cubicBezTo>
                  <a:lnTo>
                    <a:pt x="3082" y="21"/>
                  </a:lnTo>
                  <a:lnTo>
                    <a:pt x="2930" y="21"/>
                  </a:lnTo>
                  <a:cubicBezTo>
                    <a:pt x="2928" y="21"/>
                    <a:pt x="2926" y="21"/>
                    <a:pt x="2924" y="21"/>
                  </a:cubicBezTo>
                  <a:cubicBezTo>
                    <a:pt x="2435" y="21"/>
                    <a:pt x="2005" y="245"/>
                    <a:pt x="1703" y="610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7" name="Google Shape;20277;p34"/>
            <p:cNvSpPr/>
            <p:nvPr/>
          </p:nvSpPr>
          <p:spPr>
            <a:xfrm>
              <a:off x="1771769" y="1719744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8" name="Google Shape;20278;p34"/>
            <p:cNvSpPr/>
            <p:nvPr/>
          </p:nvSpPr>
          <p:spPr>
            <a:xfrm>
              <a:off x="1793088" y="1719744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9" name="Google Shape;20279;p34"/>
            <p:cNvSpPr/>
            <p:nvPr/>
          </p:nvSpPr>
          <p:spPr>
            <a:xfrm>
              <a:off x="1814377" y="1719744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4" y="322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0" name="Google Shape;20280;p34"/>
            <p:cNvSpPr/>
            <p:nvPr/>
          </p:nvSpPr>
          <p:spPr>
            <a:xfrm>
              <a:off x="1772078" y="1614353"/>
              <a:ext cx="52680" cy="77831"/>
            </a:xfrm>
            <a:custGeom>
              <a:avLst/>
              <a:gdLst/>
              <a:ahLst/>
              <a:cxnLst/>
              <a:rect l="l" t="t" r="r" b="b"/>
              <a:pathLst>
                <a:path w="1705" h="2519" extrusionOk="0">
                  <a:moveTo>
                    <a:pt x="854" y="577"/>
                  </a:moveTo>
                  <a:cubicBezTo>
                    <a:pt x="1107" y="969"/>
                    <a:pt x="1383" y="1472"/>
                    <a:pt x="1383" y="1665"/>
                  </a:cubicBezTo>
                  <a:cubicBezTo>
                    <a:pt x="1381" y="1954"/>
                    <a:pt x="1144" y="2193"/>
                    <a:pt x="853" y="2193"/>
                  </a:cubicBezTo>
                  <a:cubicBezTo>
                    <a:pt x="564" y="2193"/>
                    <a:pt x="326" y="1957"/>
                    <a:pt x="326" y="1666"/>
                  </a:cubicBezTo>
                  <a:cubicBezTo>
                    <a:pt x="326" y="1608"/>
                    <a:pt x="359" y="1418"/>
                    <a:pt x="650" y="916"/>
                  </a:cubicBezTo>
                  <a:cubicBezTo>
                    <a:pt x="722" y="788"/>
                    <a:pt x="796" y="671"/>
                    <a:pt x="854" y="577"/>
                  </a:cubicBezTo>
                  <a:close/>
                  <a:moveTo>
                    <a:pt x="853" y="0"/>
                  </a:moveTo>
                  <a:lnTo>
                    <a:pt x="720" y="195"/>
                  </a:lnTo>
                  <a:cubicBezTo>
                    <a:pt x="600" y="368"/>
                    <a:pt x="1" y="1255"/>
                    <a:pt x="1" y="1666"/>
                  </a:cubicBezTo>
                  <a:cubicBezTo>
                    <a:pt x="1" y="2134"/>
                    <a:pt x="385" y="2518"/>
                    <a:pt x="853" y="2518"/>
                  </a:cubicBezTo>
                  <a:cubicBezTo>
                    <a:pt x="1323" y="2516"/>
                    <a:pt x="1705" y="2133"/>
                    <a:pt x="1705" y="1665"/>
                  </a:cubicBezTo>
                  <a:cubicBezTo>
                    <a:pt x="1705" y="1253"/>
                    <a:pt x="1107" y="367"/>
                    <a:pt x="987" y="193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1" name="Google Shape;20281;p34"/>
            <p:cNvSpPr/>
            <p:nvPr/>
          </p:nvSpPr>
          <p:spPr>
            <a:xfrm>
              <a:off x="1926534" y="1598379"/>
              <a:ext cx="31392" cy="45728"/>
            </a:xfrm>
            <a:custGeom>
              <a:avLst/>
              <a:gdLst/>
              <a:ahLst/>
              <a:cxnLst/>
              <a:rect l="l" t="t" r="r" b="b"/>
              <a:pathLst>
                <a:path w="1016" h="1480" extrusionOk="0">
                  <a:moveTo>
                    <a:pt x="510" y="583"/>
                  </a:moveTo>
                  <a:cubicBezTo>
                    <a:pt x="616" y="758"/>
                    <a:pt x="694" y="920"/>
                    <a:pt x="694" y="973"/>
                  </a:cubicBezTo>
                  <a:cubicBezTo>
                    <a:pt x="694" y="1075"/>
                    <a:pt x="611" y="1157"/>
                    <a:pt x="510" y="1157"/>
                  </a:cubicBezTo>
                  <a:cubicBezTo>
                    <a:pt x="410" y="1157"/>
                    <a:pt x="327" y="1075"/>
                    <a:pt x="327" y="973"/>
                  </a:cubicBezTo>
                  <a:cubicBezTo>
                    <a:pt x="327" y="920"/>
                    <a:pt x="405" y="758"/>
                    <a:pt x="510" y="583"/>
                  </a:cubicBezTo>
                  <a:close/>
                  <a:moveTo>
                    <a:pt x="508" y="1"/>
                  </a:moveTo>
                  <a:lnTo>
                    <a:pt x="375" y="195"/>
                  </a:lnTo>
                  <a:cubicBezTo>
                    <a:pt x="286" y="323"/>
                    <a:pt x="0" y="753"/>
                    <a:pt x="0" y="977"/>
                  </a:cubicBezTo>
                  <a:cubicBezTo>
                    <a:pt x="5" y="1254"/>
                    <a:pt x="231" y="1479"/>
                    <a:pt x="510" y="1479"/>
                  </a:cubicBezTo>
                  <a:cubicBezTo>
                    <a:pt x="790" y="1479"/>
                    <a:pt x="1016" y="1252"/>
                    <a:pt x="1016" y="973"/>
                  </a:cubicBezTo>
                  <a:cubicBezTo>
                    <a:pt x="1016" y="749"/>
                    <a:pt x="730" y="319"/>
                    <a:pt x="642" y="194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2" name="Google Shape;20282;p34"/>
            <p:cNvSpPr/>
            <p:nvPr/>
          </p:nvSpPr>
          <p:spPr>
            <a:xfrm>
              <a:off x="1883927" y="1619760"/>
              <a:ext cx="31392" cy="45667"/>
            </a:xfrm>
            <a:custGeom>
              <a:avLst/>
              <a:gdLst/>
              <a:ahLst/>
              <a:cxnLst/>
              <a:rect l="l" t="t" r="r" b="b"/>
              <a:pathLst>
                <a:path w="1016" h="1478" extrusionOk="0">
                  <a:moveTo>
                    <a:pt x="510" y="581"/>
                  </a:moveTo>
                  <a:cubicBezTo>
                    <a:pt x="615" y="758"/>
                    <a:pt x="692" y="918"/>
                    <a:pt x="692" y="973"/>
                  </a:cubicBezTo>
                  <a:cubicBezTo>
                    <a:pt x="692" y="1073"/>
                    <a:pt x="611" y="1156"/>
                    <a:pt x="510" y="1156"/>
                  </a:cubicBezTo>
                  <a:cubicBezTo>
                    <a:pt x="408" y="1156"/>
                    <a:pt x="327" y="1073"/>
                    <a:pt x="327" y="973"/>
                  </a:cubicBezTo>
                  <a:cubicBezTo>
                    <a:pt x="327" y="916"/>
                    <a:pt x="405" y="758"/>
                    <a:pt x="510" y="581"/>
                  </a:cubicBezTo>
                  <a:close/>
                  <a:moveTo>
                    <a:pt x="508" y="1"/>
                  </a:moveTo>
                  <a:lnTo>
                    <a:pt x="374" y="193"/>
                  </a:lnTo>
                  <a:cubicBezTo>
                    <a:pt x="286" y="321"/>
                    <a:pt x="0" y="751"/>
                    <a:pt x="0" y="975"/>
                  </a:cubicBezTo>
                  <a:cubicBezTo>
                    <a:pt x="2" y="1250"/>
                    <a:pt x="231" y="1477"/>
                    <a:pt x="510" y="1477"/>
                  </a:cubicBezTo>
                  <a:cubicBezTo>
                    <a:pt x="790" y="1477"/>
                    <a:pt x="1016" y="1250"/>
                    <a:pt x="1016" y="973"/>
                  </a:cubicBezTo>
                  <a:cubicBezTo>
                    <a:pt x="1016" y="749"/>
                    <a:pt x="730" y="319"/>
                    <a:pt x="641" y="192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3" name="Google Shape;20283;p34"/>
            <p:cNvSpPr/>
            <p:nvPr/>
          </p:nvSpPr>
          <p:spPr>
            <a:xfrm>
              <a:off x="1681425" y="1619760"/>
              <a:ext cx="31392" cy="45667"/>
            </a:xfrm>
            <a:custGeom>
              <a:avLst/>
              <a:gdLst/>
              <a:ahLst/>
              <a:cxnLst/>
              <a:rect l="l" t="t" r="r" b="b"/>
              <a:pathLst>
                <a:path w="1016" h="1478" extrusionOk="0">
                  <a:moveTo>
                    <a:pt x="511" y="581"/>
                  </a:moveTo>
                  <a:cubicBezTo>
                    <a:pt x="616" y="758"/>
                    <a:pt x="694" y="918"/>
                    <a:pt x="694" y="973"/>
                  </a:cubicBezTo>
                  <a:cubicBezTo>
                    <a:pt x="694" y="1073"/>
                    <a:pt x="611" y="1156"/>
                    <a:pt x="511" y="1156"/>
                  </a:cubicBezTo>
                  <a:cubicBezTo>
                    <a:pt x="410" y="1156"/>
                    <a:pt x="327" y="1073"/>
                    <a:pt x="327" y="973"/>
                  </a:cubicBezTo>
                  <a:cubicBezTo>
                    <a:pt x="327" y="916"/>
                    <a:pt x="405" y="758"/>
                    <a:pt x="511" y="581"/>
                  </a:cubicBezTo>
                  <a:close/>
                  <a:moveTo>
                    <a:pt x="508" y="1"/>
                  </a:moveTo>
                  <a:lnTo>
                    <a:pt x="375" y="193"/>
                  </a:lnTo>
                  <a:cubicBezTo>
                    <a:pt x="288" y="321"/>
                    <a:pt x="0" y="751"/>
                    <a:pt x="0" y="975"/>
                  </a:cubicBezTo>
                  <a:cubicBezTo>
                    <a:pt x="2" y="1250"/>
                    <a:pt x="231" y="1477"/>
                    <a:pt x="511" y="1477"/>
                  </a:cubicBezTo>
                  <a:cubicBezTo>
                    <a:pt x="790" y="1477"/>
                    <a:pt x="1016" y="1250"/>
                    <a:pt x="1016" y="973"/>
                  </a:cubicBezTo>
                  <a:cubicBezTo>
                    <a:pt x="1016" y="749"/>
                    <a:pt x="730" y="319"/>
                    <a:pt x="642" y="192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4" name="Google Shape;20284;p34"/>
            <p:cNvSpPr/>
            <p:nvPr/>
          </p:nvSpPr>
          <p:spPr>
            <a:xfrm>
              <a:off x="1638817" y="1598379"/>
              <a:ext cx="31392" cy="45728"/>
            </a:xfrm>
            <a:custGeom>
              <a:avLst/>
              <a:gdLst/>
              <a:ahLst/>
              <a:cxnLst/>
              <a:rect l="l" t="t" r="r" b="b"/>
              <a:pathLst>
                <a:path w="1016" h="1480" extrusionOk="0">
                  <a:moveTo>
                    <a:pt x="510" y="583"/>
                  </a:moveTo>
                  <a:cubicBezTo>
                    <a:pt x="617" y="758"/>
                    <a:pt x="692" y="920"/>
                    <a:pt x="692" y="973"/>
                  </a:cubicBezTo>
                  <a:cubicBezTo>
                    <a:pt x="692" y="1075"/>
                    <a:pt x="611" y="1157"/>
                    <a:pt x="510" y="1157"/>
                  </a:cubicBezTo>
                  <a:cubicBezTo>
                    <a:pt x="410" y="1157"/>
                    <a:pt x="327" y="1075"/>
                    <a:pt x="327" y="973"/>
                  </a:cubicBezTo>
                  <a:cubicBezTo>
                    <a:pt x="327" y="920"/>
                    <a:pt x="403" y="758"/>
                    <a:pt x="510" y="583"/>
                  </a:cubicBezTo>
                  <a:close/>
                  <a:moveTo>
                    <a:pt x="508" y="1"/>
                  </a:moveTo>
                  <a:lnTo>
                    <a:pt x="376" y="195"/>
                  </a:lnTo>
                  <a:cubicBezTo>
                    <a:pt x="286" y="323"/>
                    <a:pt x="0" y="753"/>
                    <a:pt x="0" y="977"/>
                  </a:cubicBezTo>
                  <a:cubicBezTo>
                    <a:pt x="2" y="1254"/>
                    <a:pt x="231" y="1479"/>
                    <a:pt x="510" y="1479"/>
                  </a:cubicBezTo>
                  <a:cubicBezTo>
                    <a:pt x="790" y="1479"/>
                    <a:pt x="1016" y="1252"/>
                    <a:pt x="1016" y="973"/>
                  </a:cubicBezTo>
                  <a:cubicBezTo>
                    <a:pt x="1016" y="749"/>
                    <a:pt x="730" y="319"/>
                    <a:pt x="641" y="194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85" name="Google Shape;20285;p34"/>
          <p:cNvGrpSpPr/>
          <p:nvPr/>
        </p:nvGrpSpPr>
        <p:grpSpPr>
          <a:xfrm>
            <a:off x="4420110" y="2755561"/>
            <a:ext cx="303782" cy="526734"/>
            <a:chOff x="907628" y="1528180"/>
            <a:chExt cx="196014" cy="339873"/>
          </a:xfrm>
        </p:grpSpPr>
        <p:sp>
          <p:nvSpPr>
            <p:cNvPr id="20286" name="Google Shape;20286;p34"/>
            <p:cNvSpPr/>
            <p:nvPr/>
          </p:nvSpPr>
          <p:spPr>
            <a:xfrm>
              <a:off x="966086" y="1820779"/>
              <a:ext cx="21288" cy="9980"/>
            </a:xfrm>
            <a:custGeom>
              <a:avLst/>
              <a:gdLst/>
              <a:ahLst/>
              <a:cxnLst/>
              <a:rect l="l" t="t" r="r" b="b"/>
              <a:pathLst>
                <a:path w="689" h="323" extrusionOk="0">
                  <a:moveTo>
                    <a:pt x="0" y="1"/>
                  </a:moveTo>
                  <a:lnTo>
                    <a:pt x="0" y="323"/>
                  </a:lnTo>
                  <a:lnTo>
                    <a:pt x="689" y="323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7" name="Google Shape;20287;p34"/>
            <p:cNvSpPr/>
            <p:nvPr/>
          </p:nvSpPr>
          <p:spPr>
            <a:xfrm>
              <a:off x="907628" y="1592169"/>
              <a:ext cx="196014" cy="275884"/>
            </a:xfrm>
            <a:custGeom>
              <a:avLst/>
              <a:gdLst/>
              <a:ahLst/>
              <a:cxnLst/>
              <a:rect l="l" t="t" r="r" b="b"/>
              <a:pathLst>
                <a:path w="6344" h="8929" extrusionOk="0">
                  <a:moveTo>
                    <a:pt x="2237" y="314"/>
                  </a:moveTo>
                  <a:cubicBezTo>
                    <a:pt x="2338" y="314"/>
                    <a:pt x="2419" y="396"/>
                    <a:pt x="2419" y="498"/>
                  </a:cubicBezTo>
                  <a:cubicBezTo>
                    <a:pt x="2419" y="598"/>
                    <a:pt x="2335" y="680"/>
                    <a:pt x="2237" y="680"/>
                  </a:cubicBezTo>
                  <a:cubicBezTo>
                    <a:pt x="2135" y="680"/>
                    <a:pt x="2054" y="598"/>
                    <a:pt x="2054" y="498"/>
                  </a:cubicBezTo>
                  <a:cubicBezTo>
                    <a:pt x="2054" y="396"/>
                    <a:pt x="2135" y="314"/>
                    <a:pt x="2237" y="314"/>
                  </a:cubicBezTo>
                  <a:close/>
                  <a:moveTo>
                    <a:pt x="2235" y="0"/>
                  </a:moveTo>
                  <a:cubicBezTo>
                    <a:pt x="1956" y="0"/>
                    <a:pt x="1729" y="224"/>
                    <a:pt x="1729" y="503"/>
                  </a:cubicBezTo>
                  <a:cubicBezTo>
                    <a:pt x="1729" y="782"/>
                    <a:pt x="1954" y="1014"/>
                    <a:pt x="2235" y="1014"/>
                  </a:cubicBezTo>
                  <a:cubicBezTo>
                    <a:pt x="2455" y="1014"/>
                    <a:pt x="2645" y="868"/>
                    <a:pt x="2712" y="673"/>
                  </a:cubicBezTo>
                  <a:lnTo>
                    <a:pt x="4127" y="673"/>
                  </a:lnTo>
                  <a:lnTo>
                    <a:pt x="4127" y="1384"/>
                  </a:lnTo>
                  <a:lnTo>
                    <a:pt x="323" y="1384"/>
                  </a:lnTo>
                  <a:lnTo>
                    <a:pt x="323" y="673"/>
                  </a:lnTo>
                  <a:lnTo>
                    <a:pt x="1376" y="673"/>
                  </a:lnTo>
                  <a:lnTo>
                    <a:pt x="1376" y="352"/>
                  </a:lnTo>
                  <a:lnTo>
                    <a:pt x="1" y="352"/>
                  </a:lnTo>
                  <a:lnTo>
                    <a:pt x="1" y="8240"/>
                  </a:lnTo>
                  <a:lnTo>
                    <a:pt x="3441" y="8240"/>
                  </a:lnTo>
                  <a:lnTo>
                    <a:pt x="3441" y="7918"/>
                  </a:lnTo>
                  <a:lnTo>
                    <a:pt x="323" y="7918"/>
                  </a:lnTo>
                  <a:lnTo>
                    <a:pt x="323" y="7207"/>
                  </a:lnTo>
                  <a:lnTo>
                    <a:pt x="3268" y="7207"/>
                  </a:lnTo>
                  <a:lnTo>
                    <a:pt x="3268" y="7446"/>
                  </a:lnTo>
                  <a:lnTo>
                    <a:pt x="3956" y="8135"/>
                  </a:lnTo>
                  <a:lnTo>
                    <a:pt x="3956" y="8928"/>
                  </a:lnTo>
                  <a:lnTo>
                    <a:pt x="4278" y="8928"/>
                  </a:lnTo>
                  <a:lnTo>
                    <a:pt x="4278" y="8002"/>
                  </a:lnTo>
                  <a:lnTo>
                    <a:pt x="3590" y="7314"/>
                  </a:lnTo>
                  <a:lnTo>
                    <a:pt x="3590" y="6000"/>
                  </a:lnTo>
                  <a:lnTo>
                    <a:pt x="3956" y="6000"/>
                  </a:lnTo>
                  <a:lnTo>
                    <a:pt x="3956" y="6861"/>
                  </a:lnTo>
                  <a:lnTo>
                    <a:pt x="4278" y="6861"/>
                  </a:lnTo>
                  <a:lnTo>
                    <a:pt x="4278" y="4969"/>
                  </a:lnTo>
                  <a:lnTo>
                    <a:pt x="4922" y="4969"/>
                  </a:lnTo>
                  <a:lnTo>
                    <a:pt x="6022" y="6069"/>
                  </a:lnTo>
                  <a:lnTo>
                    <a:pt x="6022" y="8926"/>
                  </a:lnTo>
                  <a:lnTo>
                    <a:pt x="6343" y="8926"/>
                  </a:lnTo>
                  <a:lnTo>
                    <a:pt x="6343" y="5935"/>
                  </a:lnTo>
                  <a:lnTo>
                    <a:pt x="5056" y="4648"/>
                  </a:lnTo>
                  <a:lnTo>
                    <a:pt x="3956" y="4648"/>
                  </a:lnTo>
                  <a:lnTo>
                    <a:pt x="3956" y="5680"/>
                  </a:lnTo>
                  <a:lnTo>
                    <a:pt x="3268" y="5680"/>
                  </a:lnTo>
                  <a:lnTo>
                    <a:pt x="3268" y="6883"/>
                  </a:lnTo>
                  <a:lnTo>
                    <a:pt x="323" y="6883"/>
                  </a:lnTo>
                  <a:lnTo>
                    <a:pt x="323" y="1703"/>
                  </a:lnTo>
                  <a:lnTo>
                    <a:pt x="4127" y="1703"/>
                  </a:lnTo>
                  <a:lnTo>
                    <a:pt x="4127" y="4281"/>
                  </a:lnTo>
                  <a:lnTo>
                    <a:pt x="4448" y="4281"/>
                  </a:lnTo>
                  <a:lnTo>
                    <a:pt x="4448" y="348"/>
                  </a:lnTo>
                  <a:lnTo>
                    <a:pt x="2712" y="348"/>
                  </a:lnTo>
                  <a:cubicBezTo>
                    <a:pt x="2646" y="133"/>
                    <a:pt x="2455" y="0"/>
                    <a:pt x="2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8" name="Google Shape;20288;p34"/>
            <p:cNvSpPr/>
            <p:nvPr/>
          </p:nvSpPr>
          <p:spPr>
            <a:xfrm>
              <a:off x="950143" y="178354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3"/>
                  </a:lnTo>
                  <a:lnTo>
                    <a:pt x="344" y="323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9" name="Google Shape;20289;p34"/>
            <p:cNvSpPr/>
            <p:nvPr/>
          </p:nvSpPr>
          <p:spPr>
            <a:xfrm>
              <a:off x="971400" y="178354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1" y="1"/>
                  </a:moveTo>
                  <a:lnTo>
                    <a:pt x="1" y="323"/>
                  </a:lnTo>
                  <a:lnTo>
                    <a:pt x="345" y="323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0" name="Google Shape;20290;p34"/>
            <p:cNvSpPr/>
            <p:nvPr/>
          </p:nvSpPr>
          <p:spPr>
            <a:xfrm>
              <a:off x="992627" y="178354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3"/>
                  </a:lnTo>
                  <a:lnTo>
                    <a:pt x="345" y="323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1" name="Google Shape;20291;p34"/>
            <p:cNvSpPr/>
            <p:nvPr/>
          </p:nvSpPr>
          <p:spPr>
            <a:xfrm>
              <a:off x="950668" y="1570695"/>
              <a:ext cx="52155" cy="17828"/>
            </a:xfrm>
            <a:custGeom>
              <a:avLst/>
              <a:gdLst/>
              <a:ahLst/>
              <a:cxnLst/>
              <a:rect l="l" t="t" r="r" b="b"/>
              <a:pathLst>
                <a:path w="1688" h="577" extrusionOk="0">
                  <a:moveTo>
                    <a:pt x="844" y="0"/>
                  </a:moveTo>
                  <a:cubicBezTo>
                    <a:pt x="525" y="0"/>
                    <a:pt x="224" y="126"/>
                    <a:pt x="0" y="349"/>
                  </a:cubicBezTo>
                  <a:lnTo>
                    <a:pt x="227" y="577"/>
                  </a:lnTo>
                  <a:cubicBezTo>
                    <a:pt x="391" y="413"/>
                    <a:pt x="611" y="320"/>
                    <a:pt x="844" y="320"/>
                  </a:cubicBezTo>
                  <a:cubicBezTo>
                    <a:pt x="1076" y="320"/>
                    <a:pt x="1295" y="411"/>
                    <a:pt x="1458" y="577"/>
                  </a:cubicBezTo>
                  <a:lnTo>
                    <a:pt x="1687" y="349"/>
                  </a:lnTo>
                  <a:cubicBezTo>
                    <a:pt x="1462" y="122"/>
                    <a:pt x="1162" y="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2" name="Google Shape;20292;p34"/>
            <p:cNvSpPr/>
            <p:nvPr/>
          </p:nvSpPr>
          <p:spPr>
            <a:xfrm>
              <a:off x="935652" y="1549406"/>
              <a:ext cx="82218" cy="24131"/>
            </a:xfrm>
            <a:custGeom>
              <a:avLst/>
              <a:gdLst/>
              <a:ahLst/>
              <a:cxnLst/>
              <a:rect l="l" t="t" r="r" b="b"/>
              <a:pathLst>
                <a:path w="2661" h="781" extrusionOk="0">
                  <a:moveTo>
                    <a:pt x="1330" y="1"/>
                  </a:moveTo>
                  <a:cubicBezTo>
                    <a:pt x="829" y="1"/>
                    <a:pt x="355" y="197"/>
                    <a:pt x="1" y="551"/>
                  </a:cubicBezTo>
                  <a:lnTo>
                    <a:pt x="228" y="780"/>
                  </a:lnTo>
                  <a:cubicBezTo>
                    <a:pt x="522" y="484"/>
                    <a:pt x="915" y="324"/>
                    <a:pt x="1330" y="324"/>
                  </a:cubicBezTo>
                  <a:cubicBezTo>
                    <a:pt x="1744" y="324"/>
                    <a:pt x="2137" y="484"/>
                    <a:pt x="2431" y="780"/>
                  </a:cubicBezTo>
                  <a:lnTo>
                    <a:pt x="2660" y="551"/>
                  </a:lnTo>
                  <a:cubicBezTo>
                    <a:pt x="2304" y="197"/>
                    <a:pt x="1831" y="1"/>
                    <a:pt x="1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3" name="Google Shape;20293;p34"/>
            <p:cNvSpPr/>
            <p:nvPr/>
          </p:nvSpPr>
          <p:spPr>
            <a:xfrm>
              <a:off x="920574" y="1528180"/>
              <a:ext cx="112282" cy="30310"/>
            </a:xfrm>
            <a:custGeom>
              <a:avLst/>
              <a:gdLst/>
              <a:ahLst/>
              <a:cxnLst/>
              <a:rect l="l" t="t" r="r" b="b"/>
              <a:pathLst>
                <a:path w="3634" h="981" extrusionOk="0">
                  <a:moveTo>
                    <a:pt x="1817" y="0"/>
                  </a:moveTo>
                  <a:cubicBezTo>
                    <a:pt x="1159" y="0"/>
                    <a:pt x="501" y="251"/>
                    <a:pt x="0" y="753"/>
                  </a:cubicBezTo>
                  <a:lnTo>
                    <a:pt x="227" y="980"/>
                  </a:lnTo>
                  <a:cubicBezTo>
                    <a:pt x="665" y="542"/>
                    <a:pt x="1241" y="323"/>
                    <a:pt x="1817" y="323"/>
                  </a:cubicBezTo>
                  <a:cubicBezTo>
                    <a:pt x="2393" y="323"/>
                    <a:pt x="2968" y="542"/>
                    <a:pt x="3406" y="980"/>
                  </a:cubicBezTo>
                  <a:lnTo>
                    <a:pt x="3634" y="753"/>
                  </a:lnTo>
                  <a:cubicBezTo>
                    <a:pt x="3133" y="251"/>
                    <a:pt x="2475" y="0"/>
                    <a:pt x="18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4" name="Google Shape;20294;p34"/>
            <p:cNvSpPr/>
            <p:nvPr/>
          </p:nvSpPr>
          <p:spPr>
            <a:xfrm>
              <a:off x="928792" y="1660607"/>
              <a:ext cx="95072" cy="106349"/>
            </a:xfrm>
            <a:custGeom>
              <a:avLst/>
              <a:gdLst/>
              <a:ahLst/>
              <a:cxnLst/>
              <a:rect l="l" t="t" r="r" b="b"/>
              <a:pathLst>
                <a:path w="3077" h="3442" extrusionOk="0">
                  <a:moveTo>
                    <a:pt x="863" y="687"/>
                  </a:moveTo>
                  <a:cubicBezTo>
                    <a:pt x="1154" y="687"/>
                    <a:pt x="1380" y="913"/>
                    <a:pt x="1380" y="1204"/>
                  </a:cubicBezTo>
                  <a:lnTo>
                    <a:pt x="1380" y="1505"/>
                  </a:lnTo>
                  <a:lnTo>
                    <a:pt x="973" y="1092"/>
                  </a:lnTo>
                  <a:lnTo>
                    <a:pt x="746" y="1324"/>
                  </a:lnTo>
                  <a:lnTo>
                    <a:pt x="1163" y="1742"/>
                  </a:lnTo>
                  <a:lnTo>
                    <a:pt x="863" y="1742"/>
                  </a:lnTo>
                  <a:cubicBezTo>
                    <a:pt x="572" y="1742"/>
                    <a:pt x="326" y="1495"/>
                    <a:pt x="326" y="1204"/>
                  </a:cubicBezTo>
                  <a:lnTo>
                    <a:pt x="326" y="687"/>
                  </a:lnTo>
                  <a:close/>
                  <a:moveTo>
                    <a:pt x="2756" y="1377"/>
                  </a:moveTo>
                  <a:lnTo>
                    <a:pt x="2756" y="1894"/>
                  </a:lnTo>
                  <a:lnTo>
                    <a:pt x="2755" y="1894"/>
                  </a:lnTo>
                  <a:cubicBezTo>
                    <a:pt x="2755" y="2185"/>
                    <a:pt x="2529" y="2433"/>
                    <a:pt x="2238" y="2433"/>
                  </a:cubicBezTo>
                  <a:lnTo>
                    <a:pt x="1939" y="2433"/>
                  </a:lnTo>
                  <a:lnTo>
                    <a:pt x="2352" y="2014"/>
                  </a:lnTo>
                  <a:lnTo>
                    <a:pt x="2120" y="1784"/>
                  </a:lnTo>
                  <a:lnTo>
                    <a:pt x="1703" y="2193"/>
                  </a:lnTo>
                  <a:lnTo>
                    <a:pt x="1703" y="1894"/>
                  </a:lnTo>
                  <a:cubicBezTo>
                    <a:pt x="1703" y="1605"/>
                    <a:pt x="1949" y="1377"/>
                    <a:pt x="2240" y="1377"/>
                  </a:cubicBezTo>
                  <a:close/>
                  <a:moveTo>
                    <a:pt x="1378" y="1"/>
                  </a:moveTo>
                  <a:lnTo>
                    <a:pt x="1378" y="539"/>
                  </a:lnTo>
                  <a:cubicBezTo>
                    <a:pt x="1249" y="426"/>
                    <a:pt x="1061" y="367"/>
                    <a:pt x="861" y="367"/>
                  </a:cubicBezTo>
                  <a:lnTo>
                    <a:pt x="1" y="367"/>
                  </a:lnTo>
                  <a:lnTo>
                    <a:pt x="1" y="1205"/>
                  </a:lnTo>
                  <a:cubicBezTo>
                    <a:pt x="1" y="1675"/>
                    <a:pt x="392" y="2066"/>
                    <a:pt x="861" y="2066"/>
                  </a:cubicBezTo>
                  <a:lnTo>
                    <a:pt x="1378" y="2066"/>
                  </a:lnTo>
                  <a:lnTo>
                    <a:pt x="1378" y="3441"/>
                  </a:lnTo>
                  <a:lnTo>
                    <a:pt x="1700" y="3441"/>
                  </a:lnTo>
                  <a:lnTo>
                    <a:pt x="1700" y="2753"/>
                  </a:lnTo>
                  <a:lnTo>
                    <a:pt x="2238" y="2753"/>
                  </a:lnTo>
                  <a:cubicBezTo>
                    <a:pt x="2239" y="2753"/>
                    <a:pt x="2240" y="2753"/>
                    <a:pt x="2241" y="2753"/>
                  </a:cubicBezTo>
                  <a:cubicBezTo>
                    <a:pt x="2708" y="2753"/>
                    <a:pt x="3077" y="2363"/>
                    <a:pt x="3077" y="1894"/>
                  </a:cubicBezTo>
                  <a:lnTo>
                    <a:pt x="3077" y="1056"/>
                  </a:lnTo>
                  <a:lnTo>
                    <a:pt x="2238" y="1056"/>
                  </a:lnTo>
                  <a:cubicBezTo>
                    <a:pt x="2040" y="1056"/>
                    <a:pt x="1851" y="1114"/>
                    <a:pt x="1700" y="1228"/>
                  </a:cubicBezTo>
                  <a:lnTo>
                    <a:pt x="1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95" name="Google Shape;20295;p34"/>
          <p:cNvSpPr/>
          <p:nvPr/>
        </p:nvSpPr>
        <p:spPr>
          <a:xfrm>
            <a:off x="1398475" y="3922575"/>
            <a:ext cx="7500" cy="4850"/>
          </a:xfrm>
          <a:custGeom>
            <a:avLst/>
            <a:gdLst/>
            <a:ahLst/>
            <a:cxnLst/>
            <a:rect l="l" t="t" r="r" b="b"/>
            <a:pathLst>
              <a:path w="300" h="194" extrusionOk="0">
                <a:moveTo>
                  <a:pt x="161" y="1"/>
                </a:moveTo>
                <a:cubicBezTo>
                  <a:pt x="161" y="1"/>
                  <a:pt x="121" y="38"/>
                  <a:pt x="79" y="78"/>
                </a:cubicBezTo>
                <a:cubicBezTo>
                  <a:pt x="61" y="98"/>
                  <a:pt x="41" y="116"/>
                  <a:pt x="25" y="131"/>
                </a:cubicBezTo>
                <a:lnTo>
                  <a:pt x="1" y="155"/>
                </a:lnTo>
                <a:lnTo>
                  <a:pt x="141" y="193"/>
                </a:lnTo>
                <a:cubicBezTo>
                  <a:pt x="141" y="193"/>
                  <a:pt x="149" y="183"/>
                  <a:pt x="166" y="169"/>
                </a:cubicBezTo>
                <a:cubicBezTo>
                  <a:pt x="181" y="155"/>
                  <a:pt x="198" y="135"/>
                  <a:pt x="221" y="116"/>
                </a:cubicBezTo>
                <a:cubicBezTo>
                  <a:pt x="261" y="76"/>
                  <a:pt x="299" y="36"/>
                  <a:pt x="299" y="36"/>
                </a:cubicBezTo>
                <a:lnTo>
                  <a:pt x="161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96" name="Google Shape;20296;p34"/>
          <p:cNvSpPr/>
          <p:nvPr/>
        </p:nvSpPr>
        <p:spPr>
          <a:xfrm>
            <a:off x="1405800" y="392447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0"/>
                </a:moveTo>
                <a:lnTo>
                  <a:pt x="79" y="79"/>
                </a:lnTo>
                <a:cubicBezTo>
                  <a:pt x="60" y="100"/>
                  <a:pt x="40" y="119"/>
                  <a:pt x="25" y="132"/>
                </a:cubicBezTo>
                <a:cubicBezTo>
                  <a:pt x="10" y="146"/>
                  <a:pt x="0" y="157"/>
                  <a:pt x="0" y="157"/>
                </a:cubicBezTo>
                <a:lnTo>
                  <a:pt x="140" y="195"/>
                </a:lnTo>
                <a:lnTo>
                  <a:pt x="166" y="169"/>
                </a:lnTo>
                <a:cubicBezTo>
                  <a:pt x="180" y="153"/>
                  <a:pt x="202" y="136"/>
                  <a:pt x="219" y="115"/>
                </a:cubicBezTo>
                <a:cubicBezTo>
                  <a:pt x="260" y="75"/>
                  <a:pt x="299" y="36"/>
                  <a:pt x="299" y="36"/>
                </a:cubicBezTo>
                <a:lnTo>
                  <a:pt x="159" y="0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97" name="Google Shape;20297;p34"/>
          <p:cNvSpPr/>
          <p:nvPr/>
        </p:nvSpPr>
        <p:spPr>
          <a:xfrm>
            <a:off x="1413200" y="392632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1"/>
                </a:moveTo>
                <a:cubicBezTo>
                  <a:pt x="159" y="1"/>
                  <a:pt x="120" y="41"/>
                  <a:pt x="79" y="79"/>
                </a:cubicBezTo>
                <a:cubicBezTo>
                  <a:pt x="59" y="101"/>
                  <a:pt x="39" y="121"/>
                  <a:pt x="24" y="135"/>
                </a:cubicBezTo>
                <a:cubicBezTo>
                  <a:pt x="10" y="149"/>
                  <a:pt x="0" y="158"/>
                  <a:pt x="0" y="158"/>
                </a:cubicBezTo>
                <a:lnTo>
                  <a:pt x="139" y="195"/>
                </a:lnTo>
                <a:cubicBezTo>
                  <a:pt x="139" y="195"/>
                  <a:pt x="149" y="186"/>
                  <a:pt x="164" y="172"/>
                </a:cubicBezTo>
                <a:cubicBezTo>
                  <a:pt x="179" y="156"/>
                  <a:pt x="200" y="136"/>
                  <a:pt x="220" y="116"/>
                </a:cubicBezTo>
                <a:cubicBezTo>
                  <a:pt x="257" y="76"/>
                  <a:pt x="299" y="36"/>
                  <a:pt x="299" y="36"/>
                </a:cubicBezTo>
                <a:lnTo>
                  <a:pt x="159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2" name="Google Shape;20302;p35"/>
          <p:cNvSpPr txBox="1">
            <a:spLocks noGrp="1"/>
          </p:cNvSpPr>
          <p:nvPr>
            <p:ph type="title"/>
          </p:nvPr>
        </p:nvSpPr>
        <p:spPr>
          <a:xfrm>
            <a:off x="577925" y="729875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OUR </a:t>
            </a:r>
            <a:r>
              <a:rPr lang="en" sz="4600">
                <a:solidFill>
                  <a:schemeClr val="accent1"/>
                </a:solidFill>
              </a:rPr>
              <a:t>OBJECTIVES</a:t>
            </a:r>
            <a:endParaRPr sz="4600">
              <a:solidFill>
                <a:schemeClr val="accent1"/>
              </a:solidFill>
            </a:endParaRPr>
          </a:p>
        </p:txBody>
      </p:sp>
      <p:sp>
        <p:nvSpPr>
          <p:cNvPr id="20303" name="Google Shape;20303;p35"/>
          <p:cNvSpPr txBox="1">
            <a:spLocks noGrp="1"/>
          </p:cNvSpPr>
          <p:nvPr>
            <p:ph type="subTitle" idx="1"/>
          </p:nvPr>
        </p:nvSpPr>
        <p:spPr>
          <a:xfrm rot="-459">
            <a:off x="663175" y="1680082"/>
            <a:ext cx="4494600" cy="20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Reduce manual efforts in farming.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Develop a fast sensing mechanism.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Solve social problems using IoT sensing.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Create an easy-to-use, time-saving approach.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Provide real-time environmental data.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Monitor farms using web cameras.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Detect fires or smoke.</a:t>
            </a:r>
            <a:endParaRPr sz="2000"/>
          </a:p>
        </p:txBody>
      </p:sp>
      <p:sp>
        <p:nvSpPr>
          <p:cNvPr id="20304" name="Google Shape;20304;p35"/>
          <p:cNvSpPr/>
          <p:nvPr/>
        </p:nvSpPr>
        <p:spPr>
          <a:xfrm>
            <a:off x="7379925" y="4390625"/>
            <a:ext cx="3425" cy="3400"/>
          </a:xfrm>
          <a:custGeom>
            <a:avLst/>
            <a:gdLst/>
            <a:ahLst/>
            <a:cxnLst/>
            <a:rect l="l" t="t" r="r" b="b"/>
            <a:pathLst>
              <a:path w="137" h="136" extrusionOk="0">
                <a:moveTo>
                  <a:pt x="69" y="0"/>
                </a:moveTo>
                <a:cubicBezTo>
                  <a:pt x="32" y="0"/>
                  <a:pt x="0" y="30"/>
                  <a:pt x="0" y="67"/>
                </a:cubicBezTo>
                <a:cubicBezTo>
                  <a:pt x="0" y="104"/>
                  <a:pt x="32" y="136"/>
                  <a:pt x="69" y="136"/>
                </a:cubicBezTo>
                <a:cubicBezTo>
                  <a:pt x="106" y="136"/>
                  <a:pt x="136" y="104"/>
                  <a:pt x="136" y="67"/>
                </a:cubicBezTo>
                <a:cubicBezTo>
                  <a:pt x="136" y="30"/>
                  <a:pt x="106" y="0"/>
                  <a:pt x="69" y="0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9" name="Google Shape;20309;p36"/>
          <p:cNvSpPr txBox="1">
            <a:spLocks noGrp="1"/>
          </p:cNvSpPr>
          <p:nvPr>
            <p:ph type="subTitle" idx="1"/>
          </p:nvPr>
        </p:nvSpPr>
        <p:spPr>
          <a:xfrm>
            <a:off x="720000" y="3421050"/>
            <a:ext cx="29076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LABOUR </a:t>
            </a:r>
            <a:r>
              <a:rPr lang="en">
                <a:solidFill>
                  <a:schemeClr val="accent1"/>
                </a:solidFill>
              </a:rPr>
              <a:t>TIME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310" name="Google Shape;20310;p36"/>
          <p:cNvSpPr txBox="1">
            <a:spLocks noGrp="1"/>
          </p:cNvSpPr>
          <p:nvPr>
            <p:ph type="subTitle" idx="2"/>
          </p:nvPr>
        </p:nvSpPr>
        <p:spPr>
          <a:xfrm>
            <a:off x="720000" y="1706550"/>
            <a:ext cx="29076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PHYSICAL </a:t>
            </a:r>
            <a:r>
              <a:rPr lang="en">
                <a:solidFill>
                  <a:schemeClr val="accent1"/>
                </a:solidFill>
              </a:rPr>
              <a:t>RESOURCES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311" name="Google Shape;20311;p36"/>
          <p:cNvSpPr txBox="1">
            <a:spLocks noGrp="1"/>
          </p:cNvSpPr>
          <p:nvPr>
            <p:ph type="subTitle" idx="3"/>
          </p:nvPr>
        </p:nvSpPr>
        <p:spPr>
          <a:xfrm>
            <a:off x="720000" y="3813900"/>
            <a:ext cx="29076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Saturn</a:t>
            </a:r>
            <a:r>
              <a:rPr lang="en" b="1"/>
              <a:t> </a:t>
            </a:r>
            <a:r>
              <a:rPr lang="en"/>
              <a:t>is a gas giant and has several beautiful rings. It's composed mostly of hydrogen and helium</a:t>
            </a:r>
            <a:endParaRPr/>
          </a:p>
        </p:txBody>
      </p:sp>
      <p:sp>
        <p:nvSpPr>
          <p:cNvPr id="20312" name="Google Shape;20312;p36"/>
          <p:cNvSpPr txBox="1">
            <a:spLocks noGrp="1"/>
          </p:cNvSpPr>
          <p:nvPr>
            <p:ph type="subTitle" idx="4"/>
          </p:nvPr>
        </p:nvSpPr>
        <p:spPr>
          <a:xfrm>
            <a:off x="720000" y="2099400"/>
            <a:ext cx="29076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Jupiter</a:t>
            </a:r>
            <a:r>
              <a:rPr lang="en" b="1"/>
              <a:t> </a:t>
            </a:r>
            <a:r>
              <a:rPr lang="en"/>
              <a:t>is a gas giant and the biggest planet in the Solar System. It's the fourth-brightest object in the night sky</a:t>
            </a:r>
            <a:endParaRPr/>
          </a:p>
        </p:txBody>
      </p:sp>
      <p:sp>
        <p:nvSpPr>
          <p:cNvPr id="20313" name="Google Shape;20313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</a:t>
            </a:r>
            <a:endParaRPr/>
          </a:p>
        </p:txBody>
      </p:sp>
      <p:sp>
        <p:nvSpPr>
          <p:cNvPr id="20314" name="Google Shape;20314;p36"/>
          <p:cNvSpPr/>
          <p:nvPr/>
        </p:nvSpPr>
        <p:spPr>
          <a:xfrm>
            <a:off x="4418375" y="17192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15" name="Google Shape;20315;p36"/>
          <p:cNvSpPr/>
          <p:nvPr/>
        </p:nvSpPr>
        <p:spPr>
          <a:xfrm>
            <a:off x="4418375" y="34337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316" name="Google Shape;20316;p36"/>
          <p:cNvCxnSpPr>
            <a:stCxn id="20310" idx="3"/>
            <a:endCxn id="20314" idx="2"/>
          </p:cNvCxnSpPr>
          <p:nvPr/>
        </p:nvCxnSpPr>
        <p:spPr>
          <a:xfrm>
            <a:off x="3627600" y="1951200"/>
            <a:ext cx="790800" cy="3465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317" name="Google Shape;20317;p36"/>
          <p:cNvCxnSpPr>
            <a:stCxn id="20309" idx="3"/>
            <a:endCxn id="20315" idx="2"/>
          </p:cNvCxnSpPr>
          <p:nvPr/>
        </p:nvCxnSpPr>
        <p:spPr>
          <a:xfrm>
            <a:off x="3627600" y="3665700"/>
            <a:ext cx="790800" cy="3465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318" name="Google Shape;20318;p36"/>
          <p:cNvGrpSpPr/>
          <p:nvPr/>
        </p:nvGrpSpPr>
        <p:grpSpPr>
          <a:xfrm>
            <a:off x="4752309" y="3767635"/>
            <a:ext cx="489243" cy="489288"/>
            <a:chOff x="6382943" y="1527871"/>
            <a:chExt cx="340367" cy="340398"/>
          </a:xfrm>
        </p:grpSpPr>
        <p:sp>
          <p:nvSpPr>
            <p:cNvPr id="20319" name="Google Shape;20319;p36"/>
            <p:cNvSpPr/>
            <p:nvPr/>
          </p:nvSpPr>
          <p:spPr>
            <a:xfrm>
              <a:off x="6569378" y="1757038"/>
              <a:ext cx="10660" cy="9949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0" name="Google Shape;20320;p36"/>
            <p:cNvSpPr/>
            <p:nvPr/>
          </p:nvSpPr>
          <p:spPr>
            <a:xfrm>
              <a:off x="6590697" y="1757038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1" name="Google Shape;20321;p36"/>
            <p:cNvSpPr/>
            <p:nvPr/>
          </p:nvSpPr>
          <p:spPr>
            <a:xfrm>
              <a:off x="6548121" y="1757038"/>
              <a:ext cx="10660" cy="9949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0" y="0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2" name="Google Shape;20322;p36"/>
            <p:cNvSpPr/>
            <p:nvPr/>
          </p:nvSpPr>
          <p:spPr>
            <a:xfrm>
              <a:off x="6420545" y="1815249"/>
              <a:ext cx="31299" cy="31268"/>
            </a:xfrm>
            <a:custGeom>
              <a:avLst/>
              <a:gdLst/>
              <a:ahLst/>
              <a:cxnLst/>
              <a:rect l="l" t="t" r="r" b="b"/>
              <a:pathLst>
                <a:path w="1013" h="1012" extrusionOk="0">
                  <a:moveTo>
                    <a:pt x="506" y="326"/>
                  </a:moveTo>
                  <a:cubicBezTo>
                    <a:pt x="608" y="326"/>
                    <a:pt x="689" y="407"/>
                    <a:pt x="689" y="508"/>
                  </a:cubicBezTo>
                  <a:cubicBezTo>
                    <a:pt x="689" y="610"/>
                    <a:pt x="608" y="691"/>
                    <a:pt x="506" y="691"/>
                  </a:cubicBezTo>
                  <a:cubicBezTo>
                    <a:pt x="405" y="691"/>
                    <a:pt x="324" y="610"/>
                    <a:pt x="324" y="508"/>
                  </a:cubicBezTo>
                  <a:cubicBezTo>
                    <a:pt x="324" y="407"/>
                    <a:pt x="405" y="326"/>
                    <a:pt x="506" y="326"/>
                  </a:cubicBezTo>
                  <a:close/>
                  <a:moveTo>
                    <a:pt x="506" y="1"/>
                  </a:moveTo>
                  <a:cubicBezTo>
                    <a:pt x="226" y="1"/>
                    <a:pt x="0" y="228"/>
                    <a:pt x="0" y="507"/>
                  </a:cubicBezTo>
                  <a:cubicBezTo>
                    <a:pt x="0" y="784"/>
                    <a:pt x="229" y="1011"/>
                    <a:pt x="506" y="1011"/>
                  </a:cubicBezTo>
                  <a:cubicBezTo>
                    <a:pt x="783" y="1011"/>
                    <a:pt x="1012" y="784"/>
                    <a:pt x="1012" y="507"/>
                  </a:cubicBezTo>
                  <a:cubicBezTo>
                    <a:pt x="1012" y="228"/>
                    <a:pt x="785" y="1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3" name="Google Shape;20323;p36"/>
            <p:cNvSpPr/>
            <p:nvPr/>
          </p:nvSpPr>
          <p:spPr>
            <a:xfrm>
              <a:off x="6537801" y="1815249"/>
              <a:ext cx="31299" cy="31268"/>
            </a:xfrm>
            <a:custGeom>
              <a:avLst/>
              <a:gdLst/>
              <a:ahLst/>
              <a:cxnLst/>
              <a:rect l="l" t="t" r="r" b="b"/>
              <a:pathLst>
                <a:path w="1013" h="1012" extrusionOk="0">
                  <a:moveTo>
                    <a:pt x="506" y="326"/>
                  </a:moveTo>
                  <a:cubicBezTo>
                    <a:pt x="608" y="326"/>
                    <a:pt x="689" y="407"/>
                    <a:pt x="689" y="508"/>
                  </a:cubicBezTo>
                  <a:cubicBezTo>
                    <a:pt x="689" y="610"/>
                    <a:pt x="606" y="691"/>
                    <a:pt x="506" y="691"/>
                  </a:cubicBezTo>
                  <a:cubicBezTo>
                    <a:pt x="405" y="691"/>
                    <a:pt x="324" y="610"/>
                    <a:pt x="324" y="508"/>
                  </a:cubicBezTo>
                  <a:cubicBezTo>
                    <a:pt x="324" y="407"/>
                    <a:pt x="405" y="326"/>
                    <a:pt x="506" y="326"/>
                  </a:cubicBezTo>
                  <a:close/>
                  <a:moveTo>
                    <a:pt x="506" y="1"/>
                  </a:moveTo>
                  <a:cubicBezTo>
                    <a:pt x="226" y="1"/>
                    <a:pt x="0" y="228"/>
                    <a:pt x="0" y="507"/>
                  </a:cubicBezTo>
                  <a:cubicBezTo>
                    <a:pt x="0" y="784"/>
                    <a:pt x="229" y="1011"/>
                    <a:pt x="506" y="1011"/>
                  </a:cubicBezTo>
                  <a:cubicBezTo>
                    <a:pt x="785" y="1011"/>
                    <a:pt x="1012" y="784"/>
                    <a:pt x="1012" y="507"/>
                  </a:cubicBezTo>
                  <a:cubicBezTo>
                    <a:pt x="1012" y="228"/>
                    <a:pt x="785" y="1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4" name="Google Shape;20324;p36"/>
            <p:cNvSpPr/>
            <p:nvPr/>
          </p:nvSpPr>
          <p:spPr>
            <a:xfrm>
              <a:off x="6479188" y="1815249"/>
              <a:ext cx="31237" cy="31268"/>
            </a:xfrm>
            <a:custGeom>
              <a:avLst/>
              <a:gdLst/>
              <a:ahLst/>
              <a:cxnLst/>
              <a:rect l="l" t="t" r="r" b="b"/>
              <a:pathLst>
                <a:path w="1011" h="1012" extrusionOk="0">
                  <a:moveTo>
                    <a:pt x="505" y="326"/>
                  </a:moveTo>
                  <a:cubicBezTo>
                    <a:pt x="606" y="326"/>
                    <a:pt x="689" y="407"/>
                    <a:pt x="689" y="508"/>
                  </a:cubicBezTo>
                  <a:cubicBezTo>
                    <a:pt x="689" y="610"/>
                    <a:pt x="606" y="691"/>
                    <a:pt x="505" y="691"/>
                  </a:cubicBezTo>
                  <a:cubicBezTo>
                    <a:pt x="403" y="691"/>
                    <a:pt x="322" y="610"/>
                    <a:pt x="322" y="508"/>
                  </a:cubicBezTo>
                  <a:cubicBezTo>
                    <a:pt x="322" y="407"/>
                    <a:pt x="403" y="326"/>
                    <a:pt x="505" y="326"/>
                  </a:cubicBezTo>
                  <a:close/>
                  <a:moveTo>
                    <a:pt x="505" y="1"/>
                  </a:moveTo>
                  <a:cubicBezTo>
                    <a:pt x="226" y="1"/>
                    <a:pt x="1" y="228"/>
                    <a:pt x="1" y="507"/>
                  </a:cubicBezTo>
                  <a:cubicBezTo>
                    <a:pt x="1" y="784"/>
                    <a:pt x="228" y="1011"/>
                    <a:pt x="505" y="1011"/>
                  </a:cubicBezTo>
                  <a:cubicBezTo>
                    <a:pt x="782" y="1011"/>
                    <a:pt x="1011" y="784"/>
                    <a:pt x="1011" y="507"/>
                  </a:cubicBezTo>
                  <a:cubicBezTo>
                    <a:pt x="1011" y="228"/>
                    <a:pt x="785" y="1"/>
                    <a:pt x="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5" name="Google Shape;20325;p36"/>
            <p:cNvSpPr/>
            <p:nvPr/>
          </p:nvSpPr>
          <p:spPr>
            <a:xfrm>
              <a:off x="6596413" y="1815249"/>
              <a:ext cx="31299" cy="31268"/>
            </a:xfrm>
            <a:custGeom>
              <a:avLst/>
              <a:gdLst/>
              <a:ahLst/>
              <a:cxnLst/>
              <a:rect l="l" t="t" r="r" b="b"/>
              <a:pathLst>
                <a:path w="1013" h="1012" extrusionOk="0">
                  <a:moveTo>
                    <a:pt x="506" y="326"/>
                  </a:moveTo>
                  <a:cubicBezTo>
                    <a:pt x="608" y="326"/>
                    <a:pt x="689" y="407"/>
                    <a:pt x="689" y="508"/>
                  </a:cubicBezTo>
                  <a:cubicBezTo>
                    <a:pt x="689" y="610"/>
                    <a:pt x="608" y="691"/>
                    <a:pt x="506" y="691"/>
                  </a:cubicBezTo>
                  <a:cubicBezTo>
                    <a:pt x="405" y="691"/>
                    <a:pt x="324" y="610"/>
                    <a:pt x="324" y="508"/>
                  </a:cubicBezTo>
                  <a:cubicBezTo>
                    <a:pt x="324" y="407"/>
                    <a:pt x="405" y="326"/>
                    <a:pt x="506" y="326"/>
                  </a:cubicBezTo>
                  <a:close/>
                  <a:moveTo>
                    <a:pt x="506" y="1"/>
                  </a:moveTo>
                  <a:cubicBezTo>
                    <a:pt x="227" y="1"/>
                    <a:pt x="0" y="228"/>
                    <a:pt x="0" y="507"/>
                  </a:cubicBezTo>
                  <a:cubicBezTo>
                    <a:pt x="0" y="784"/>
                    <a:pt x="229" y="1011"/>
                    <a:pt x="506" y="1011"/>
                  </a:cubicBezTo>
                  <a:cubicBezTo>
                    <a:pt x="787" y="1011"/>
                    <a:pt x="1012" y="784"/>
                    <a:pt x="1012" y="507"/>
                  </a:cubicBezTo>
                  <a:cubicBezTo>
                    <a:pt x="1012" y="228"/>
                    <a:pt x="785" y="1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6" name="Google Shape;20326;p36"/>
            <p:cNvSpPr/>
            <p:nvPr/>
          </p:nvSpPr>
          <p:spPr>
            <a:xfrm>
              <a:off x="6654995" y="1815249"/>
              <a:ext cx="31268" cy="31268"/>
            </a:xfrm>
            <a:custGeom>
              <a:avLst/>
              <a:gdLst/>
              <a:ahLst/>
              <a:cxnLst/>
              <a:rect l="l" t="t" r="r" b="b"/>
              <a:pathLst>
                <a:path w="1012" h="1012" extrusionOk="0">
                  <a:moveTo>
                    <a:pt x="507" y="326"/>
                  </a:moveTo>
                  <a:cubicBezTo>
                    <a:pt x="607" y="326"/>
                    <a:pt x="689" y="407"/>
                    <a:pt x="689" y="508"/>
                  </a:cubicBezTo>
                  <a:cubicBezTo>
                    <a:pt x="689" y="610"/>
                    <a:pt x="607" y="691"/>
                    <a:pt x="507" y="691"/>
                  </a:cubicBezTo>
                  <a:cubicBezTo>
                    <a:pt x="405" y="691"/>
                    <a:pt x="323" y="610"/>
                    <a:pt x="323" y="508"/>
                  </a:cubicBezTo>
                  <a:cubicBezTo>
                    <a:pt x="323" y="407"/>
                    <a:pt x="405" y="326"/>
                    <a:pt x="507" y="326"/>
                  </a:cubicBezTo>
                  <a:close/>
                  <a:moveTo>
                    <a:pt x="507" y="1"/>
                  </a:moveTo>
                  <a:cubicBezTo>
                    <a:pt x="226" y="1"/>
                    <a:pt x="1" y="228"/>
                    <a:pt x="1" y="507"/>
                  </a:cubicBezTo>
                  <a:cubicBezTo>
                    <a:pt x="1" y="784"/>
                    <a:pt x="228" y="1011"/>
                    <a:pt x="507" y="1011"/>
                  </a:cubicBezTo>
                  <a:cubicBezTo>
                    <a:pt x="786" y="1011"/>
                    <a:pt x="1011" y="784"/>
                    <a:pt x="1011" y="507"/>
                  </a:cubicBezTo>
                  <a:cubicBezTo>
                    <a:pt x="1011" y="228"/>
                    <a:pt x="786" y="1"/>
                    <a:pt x="5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7" name="Google Shape;20327;p36"/>
            <p:cNvSpPr/>
            <p:nvPr/>
          </p:nvSpPr>
          <p:spPr>
            <a:xfrm>
              <a:off x="6399257" y="1693049"/>
              <a:ext cx="308419" cy="175220"/>
            </a:xfrm>
            <a:custGeom>
              <a:avLst/>
              <a:gdLst/>
              <a:ahLst/>
              <a:cxnLst/>
              <a:rect l="l" t="t" r="r" b="b"/>
              <a:pathLst>
                <a:path w="9982" h="5671" extrusionOk="0">
                  <a:moveTo>
                    <a:pt x="3200" y="324"/>
                  </a:moveTo>
                  <a:lnTo>
                    <a:pt x="3737" y="861"/>
                  </a:lnTo>
                  <a:lnTo>
                    <a:pt x="2815" y="861"/>
                  </a:lnTo>
                  <a:lnTo>
                    <a:pt x="2278" y="324"/>
                  </a:lnTo>
                  <a:close/>
                  <a:moveTo>
                    <a:pt x="7705" y="324"/>
                  </a:moveTo>
                  <a:lnTo>
                    <a:pt x="7168" y="861"/>
                  </a:lnTo>
                  <a:lnTo>
                    <a:pt x="6245" y="861"/>
                  </a:lnTo>
                  <a:lnTo>
                    <a:pt x="6782" y="324"/>
                  </a:lnTo>
                  <a:close/>
                  <a:moveTo>
                    <a:pt x="3956" y="1186"/>
                  </a:moveTo>
                  <a:lnTo>
                    <a:pt x="3956" y="3278"/>
                  </a:lnTo>
                  <a:lnTo>
                    <a:pt x="2899" y="3278"/>
                  </a:lnTo>
                  <a:lnTo>
                    <a:pt x="2899" y="1186"/>
                  </a:lnTo>
                  <a:close/>
                  <a:moveTo>
                    <a:pt x="1195" y="3589"/>
                  </a:moveTo>
                  <a:cubicBezTo>
                    <a:pt x="1677" y="3589"/>
                    <a:pt x="2068" y="3982"/>
                    <a:pt x="2068" y="4463"/>
                  </a:cubicBezTo>
                  <a:cubicBezTo>
                    <a:pt x="2068" y="4945"/>
                    <a:pt x="1677" y="5336"/>
                    <a:pt x="1195" y="5336"/>
                  </a:cubicBezTo>
                  <a:cubicBezTo>
                    <a:pt x="713" y="5336"/>
                    <a:pt x="321" y="4945"/>
                    <a:pt x="321" y="4463"/>
                  </a:cubicBezTo>
                  <a:cubicBezTo>
                    <a:pt x="321" y="3982"/>
                    <a:pt x="713" y="3589"/>
                    <a:pt x="1195" y="3589"/>
                  </a:cubicBezTo>
                  <a:close/>
                  <a:moveTo>
                    <a:pt x="4990" y="3589"/>
                  </a:moveTo>
                  <a:cubicBezTo>
                    <a:pt x="5472" y="3589"/>
                    <a:pt x="5863" y="3982"/>
                    <a:pt x="5863" y="4463"/>
                  </a:cubicBezTo>
                  <a:cubicBezTo>
                    <a:pt x="5863" y="4945"/>
                    <a:pt x="5472" y="5336"/>
                    <a:pt x="4990" y="5336"/>
                  </a:cubicBezTo>
                  <a:cubicBezTo>
                    <a:pt x="4508" y="5336"/>
                    <a:pt x="4116" y="4945"/>
                    <a:pt x="4116" y="4463"/>
                  </a:cubicBezTo>
                  <a:cubicBezTo>
                    <a:pt x="4116" y="3982"/>
                    <a:pt x="4508" y="3589"/>
                    <a:pt x="4990" y="3589"/>
                  </a:cubicBezTo>
                  <a:close/>
                  <a:moveTo>
                    <a:pt x="8784" y="3589"/>
                  </a:moveTo>
                  <a:cubicBezTo>
                    <a:pt x="9264" y="3589"/>
                    <a:pt x="9657" y="3982"/>
                    <a:pt x="9657" y="4463"/>
                  </a:cubicBezTo>
                  <a:cubicBezTo>
                    <a:pt x="9657" y="4945"/>
                    <a:pt x="9264" y="5336"/>
                    <a:pt x="8784" y="5336"/>
                  </a:cubicBezTo>
                  <a:cubicBezTo>
                    <a:pt x="8302" y="5336"/>
                    <a:pt x="7910" y="4945"/>
                    <a:pt x="7910" y="4463"/>
                  </a:cubicBezTo>
                  <a:cubicBezTo>
                    <a:pt x="7910" y="3982"/>
                    <a:pt x="8302" y="3589"/>
                    <a:pt x="8784" y="3589"/>
                  </a:cubicBezTo>
                  <a:close/>
                  <a:moveTo>
                    <a:pt x="4173" y="3601"/>
                  </a:moveTo>
                  <a:cubicBezTo>
                    <a:pt x="3940" y="3816"/>
                    <a:pt x="3794" y="4130"/>
                    <a:pt x="3794" y="4474"/>
                  </a:cubicBezTo>
                  <a:cubicBezTo>
                    <a:pt x="3794" y="4818"/>
                    <a:pt x="3940" y="5111"/>
                    <a:pt x="4173" y="5348"/>
                  </a:cubicBezTo>
                  <a:lnTo>
                    <a:pt x="2013" y="5348"/>
                  </a:lnTo>
                  <a:cubicBezTo>
                    <a:pt x="2245" y="5111"/>
                    <a:pt x="2391" y="4818"/>
                    <a:pt x="2391" y="4474"/>
                  </a:cubicBezTo>
                  <a:cubicBezTo>
                    <a:pt x="2391" y="4130"/>
                    <a:pt x="2245" y="3816"/>
                    <a:pt x="2013" y="3601"/>
                  </a:cubicBezTo>
                  <a:close/>
                  <a:moveTo>
                    <a:pt x="7968" y="3601"/>
                  </a:moveTo>
                  <a:cubicBezTo>
                    <a:pt x="7736" y="3816"/>
                    <a:pt x="7589" y="4130"/>
                    <a:pt x="7589" y="4474"/>
                  </a:cubicBezTo>
                  <a:cubicBezTo>
                    <a:pt x="7589" y="4818"/>
                    <a:pt x="7736" y="5111"/>
                    <a:pt x="7968" y="5348"/>
                  </a:cubicBezTo>
                  <a:lnTo>
                    <a:pt x="5808" y="5348"/>
                  </a:lnTo>
                  <a:cubicBezTo>
                    <a:pt x="6040" y="5111"/>
                    <a:pt x="6187" y="4818"/>
                    <a:pt x="6187" y="4474"/>
                  </a:cubicBezTo>
                  <a:cubicBezTo>
                    <a:pt x="6187" y="4130"/>
                    <a:pt x="6040" y="3816"/>
                    <a:pt x="5808" y="3601"/>
                  </a:cubicBezTo>
                  <a:close/>
                  <a:moveTo>
                    <a:pt x="1885" y="0"/>
                  </a:moveTo>
                  <a:lnTo>
                    <a:pt x="1885" y="391"/>
                  </a:lnTo>
                  <a:lnTo>
                    <a:pt x="2576" y="1081"/>
                  </a:lnTo>
                  <a:lnTo>
                    <a:pt x="2576" y="3278"/>
                  </a:lnTo>
                  <a:lnTo>
                    <a:pt x="1197" y="3278"/>
                  </a:lnTo>
                  <a:cubicBezTo>
                    <a:pt x="536" y="3278"/>
                    <a:pt x="1" y="3813"/>
                    <a:pt x="1" y="4474"/>
                  </a:cubicBezTo>
                  <a:cubicBezTo>
                    <a:pt x="1" y="5135"/>
                    <a:pt x="536" y="5670"/>
                    <a:pt x="1197" y="5670"/>
                  </a:cubicBezTo>
                  <a:lnTo>
                    <a:pt x="8786" y="5670"/>
                  </a:lnTo>
                  <a:cubicBezTo>
                    <a:pt x="9447" y="5670"/>
                    <a:pt x="9982" y="5135"/>
                    <a:pt x="9982" y="4474"/>
                  </a:cubicBezTo>
                  <a:cubicBezTo>
                    <a:pt x="9982" y="3813"/>
                    <a:pt x="9443" y="3278"/>
                    <a:pt x="8784" y="3278"/>
                  </a:cubicBezTo>
                  <a:lnTo>
                    <a:pt x="7383" y="3278"/>
                  </a:lnTo>
                  <a:lnTo>
                    <a:pt x="7383" y="2913"/>
                  </a:lnTo>
                  <a:lnTo>
                    <a:pt x="7059" y="2913"/>
                  </a:lnTo>
                  <a:lnTo>
                    <a:pt x="7059" y="3278"/>
                  </a:lnTo>
                  <a:lnTo>
                    <a:pt x="4278" y="3278"/>
                  </a:lnTo>
                  <a:lnTo>
                    <a:pt x="4278" y="1186"/>
                  </a:lnTo>
                  <a:lnTo>
                    <a:pt x="7058" y="1186"/>
                  </a:lnTo>
                  <a:lnTo>
                    <a:pt x="7058" y="2565"/>
                  </a:lnTo>
                  <a:lnTo>
                    <a:pt x="7381" y="2565"/>
                  </a:lnTo>
                  <a:lnTo>
                    <a:pt x="7381" y="1081"/>
                  </a:lnTo>
                  <a:lnTo>
                    <a:pt x="8071" y="391"/>
                  </a:lnTo>
                  <a:lnTo>
                    <a:pt x="8071" y="0"/>
                  </a:lnTo>
                  <a:lnTo>
                    <a:pt x="6646" y="0"/>
                  </a:lnTo>
                  <a:lnTo>
                    <a:pt x="5784" y="865"/>
                  </a:lnTo>
                  <a:lnTo>
                    <a:pt x="4193" y="865"/>
                  </a:lnTo>
                  <a:lnTo>
                    <a:pt x="33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8" name="Google Shape;20328;p36"/>
            <p:cNvSpPr/>
            <p:nvPr/>
          </p:nvSpPr>
          <p:spPr>
            <a:xfrm>
              <a:off x="6414891" y="1559819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9" name="Google Shape;20329;p36"/>
            <p:cNvSpPr/>
            <p:nvPr/>
          </p:nvSpPr>
          <p:spPr>
            <a:xfrm>
              <a:off x="6382943" y="1527871"/>
              <a:ext cx="340367" cy="153931"/>
            </a:xfrm>
            <a:custGeom>
              <a:avLst/>
              <a:gdLst/>
              <a:ahLst/>
              <a:cxnLst/>
              <a:rect l="l" t="t" r="r" b="b"/>
              <a:pathLst>
                <a:path w="11016" h="4982" extrusionOk="0">
                  <a:moveTo>
                    <a:pt x="1553" y="326"/>
                  </a:moveTo>
                  <a:cubicBezTo>
                    <a:pt x="1844" y="326"/>
                    <a:pt x="2069" y="551"/>
                    <a:pt x="2069" y="842"/>
                  </a:cubicBezTo>
                  <a:lnTo>
                    <a:pt x="2069" y="2221"/>
                  </a:lnTo>
                  <a:cubicBezTo>
                    <a:pt x="2069" y="2455"/>
                    <a:pt x="1919" y="2656"/>
                    <a:pt x="1704" y="2725"/>
                  </a:cubicBezTo>
                  <a:lnTo>
                    <a:pt x="1704" y="2221"/>
                  </a:lnTo>
                  <a:cubicBezTo>
                    <a:pt x="1701" y="1942"/>
                    <a:pt x="1475" y="1715"/>
                    <a:pt x="1196" y="1715"/>
                  </a:cubicBezTo>
                  <a:cubicBezTo>
                    <a:pt x="916" y="1715"/>
                    <a:pt x="690" y="1944"/>
                    <a:pt x="690" y="2221"/>
                  </a:cubicBezTo>
                  <a:lnTo>
                    <a:pt x="690" y="2725"/>
                  </a:lnTo>
                  <a:cubicBezTo>
                    <a:pt x="496" y="2656"/>
                    <a:pt x="324" y="2458"/>
                    <a:pt x="324" y="2221"/>
                  </a:cubicBezTo>
                  <a:lnTo>
                    <a:pt x="324" y="842"/>
                  </a:lnTo>
                  <a:cubicBezTo>
                    <a:pt x="324" y="551"/>
                    <a:pt x="572" y="326"/>
                    <a:pt x="863" y="326"/>
                  </a:cubicBezTo>
                  <a:close/>
                  <a:moveTo>
                    <a:pt x="1196" y="2038"/>
                  </a:moveTo>
                  <a:cubicBezTo>
                    <a:pt x="1296" y="2038"/>
                    <a:pt x="1379" y="2119"/>
                    <a:pt x="1379" y="2221"/>
                  </a:cubicBezTo>
                  <a:lnTo>
                    <a:pt x="1379" y="3947"/>
                  </a:lnTo>
                  <a:cubicBezTo>
                    <a:pt x="1379" y="4047"/>
                    <a:pt x="1296" y="4130"/>
                    <a:pt x="1196" y="4130"/>
                  </a:cubicBezTo>
                  <a:cubicBezTo>
                    <a:pt x="1095" y="4130"/>
                    <a:pt x="1012" y="4047"/>
                    <a:pt x="1012" y="3947"/>
                  </a:cubicBezTo>
                  <a:lnTo>
                    <a:pt x="1012" y="2221"/>
                  </a:lnTo>
                  <a:cubicBezTo>
                    <a:pt x="1012" y="2119"/>
                    <a:pt x="1095" y="2038"/>
                    <a:pt x="1196" y="2038"/>
                  </a:cubicBezTo>
                  <a:close/>
                  <a:moveTo>
                    <a:pt x="4140" y="3763"/>
                  </a:moveTo>
                  <a:cubicBezTo>
                    <a:pt x="4240" y="3763"/>
                    <a:pt x="4322" y="3846"/>
                    <a:pt x="4322" y="3947"/>
                  </a:cubicBezTo>
                  <a:cubicBezTo>
                    <a:pt x="4322" y="4047"/>
                    <a:pt x="4240" y="4130"/>
                    <a:pt x="4140" y="4130"/>
                  </a:cubicBezTo>
                  <a:cubicBezTo>
                    <a:pt x="4038" y="4130"/>
                    <a:pt x="3956" y="4047"/>
                    <a:pt x="3956" y="3947"/>
                  </a:cubicBezTo>
                  <a:cubicBezTo>
                    <a:pt x="3956" y="3846"/>
                    <a:pt x="4038" y="3763"/>
                    <a:pt x="4140" y="3763"/>
                  </a:cubicBezTo>
                  <a:close/>
                  <a:moveTo>
                    <a:pt x="6897" y="3763"/>
                  </a:moveTo>
                  <a:cubicBezTo>
                    <a:pt x="6999" y="3763"/>
                    <a:pt x="7079" y="3846"/>
                    <a:pt x="7079" y="3947"/>
                  </a:cubicBezTo>
                  <a:cubicBezTo>
                    <a:pt x="7079" y="4047"/>
                    <a:pt x="6999" y="4130"/>
                    <a:pt x="6897" y="4130"/>
                  </a:cubicBezTo>
                  <a:cubicBezTo>
                    <a:pt x="6796" y="4130"/>
                    <a:pt x="6715" y="4047"/>
                    <a:pt x="6715" y="3947"/>
                  </a:cubicBezTo>
                  <a:cubicBezTo>
                    <a:pt x="6715" y="3846"/>
                    <a:pt x="6796" y="3763"/>
                    <a:pt x="6897" y="3763"/>
                  </a:cubicBezTo>
                  <a:close/>
                  <a:moveTo>
                    <a:pt x="9820" y="2038"/>
                  </a:moveTo>
                  <a:cubicBezTo>
                    <a:pt x="9919" y="2038"/>
                    <a:pt x="10002" y="2119"/>
                    <a:pt x="10002" y="2221"/>
                  </a:cubicBezTo>
                  <a:lnTo>
                    <a:pt x="10002" y="3947"/>
                  </a:lnTo>
                  <a:cubicBezTo>
                    <a:pt x="10002" y="4047"/>
                    <a:pt x="9919" y="4130"/>
                    <a:pt x="9820" y="4130"/>
                  </a:cubicBezTo>
                  <a:cubicBezTo>
                    <a:pt x="9718" y="4130"/>
                    <a:pt x="9635" y="4047"/>
                    <a:pt x="9635" y="3947"/>
                  </a:cubicBezTo>
                  <a:lnTo>
                    <a:pt x="9635" y="2221"/>
                  </a:lnTo>
                  <a:cubicBezTo>
                    <a:pt x="9635" y="2119"/>
                    <a:pt x="9718" y="2038"/>
                    <a:pt x="9820" y="2038"/>
                  </a:cubicBezTo>
                  <a:close/>
                  <a:moveTo>
                    <a:pt x="9312" y="3775"/>
                  </a:moveTo>
                  <a:lnTo>
                    <a:pt x="9312" y="3947"/>
                  </a:lnTo>
                  <a:cubicBezTo>
                    <a:pt x="9312" y="4011"/>
                    <a:pt x="9334" y="4076"/>
                    <a:pt x="9357" y="4140"/>
                  </a:cubicBezTo>
                  <a:lnTo>
                    <a:pt x="7759" y="4140"/>
                  </a:lnTo>
                  <a:cubicBezTo>
                    <a:pt x="7658" y="4140"/>
                    <a:pt x="7577" y="4059"/>
                    <a:pt x="7577" y="3957"/>
                  </a:cubicBezTo>
                  <a:cubicBezTo>
                    <a:pt x="7577" y="3856"/>
                    <a:pt x="7658" y="3775"/>
                    <a:pt x="7759" y="3775"/>
                  </a:cubicBezTo>
                  <a:close/>
                  <a:moveTo>
                    <a:pt x="5518" y="3417"/>
                  </a:moveTo>
                  <a:cubicBezTo>
                    <a:pt x="5809" y="3417"/>
                    <a:pt x="6047" y="3655"/>
                    <a:pt x="6047" y="3947"/>
                  </a:cubicBezTo>
                  <a:cubicBezTo>
                    <a:pt x="6045" y="4236"/>
                    <a:pt x="5809" y="4474"/>
                    <a:pt x="5518" y="4474"/>
                  </a:cubicBezTo>
                  <a:cubicBezTo>
                    <a:pt x="5228" y="4474"/>
                    <a:pt x="4992" y="4236"/>
                    <a:pt x="4992" y="3947"/>
                  </a:cubicBezTo>
                  <a:cubicBezTo>
                    <a:pt x="4992" y="3656"/>
                    <a:pt x="5228" y="3417"/>
                    <a:pt x="5518" y="3417"/>
                  </a:cubicBezTo>
                  <a:close/>
                  <a:moveTo>
                    <a:pt x="5035" y="3254"/>
                  </a:moveTo>
                  <a:cubicBezTo>
                    <a:pt x="4813" y="3405"/>
                    <a:pt x="4666" y="3665"/>
                    <a:pt x="4666" y="3956"/>
                  </a:cubicBezTo>
                  <a:cubicBezTo>
                    <a:pt x="4666" y="4245"/>
                    <a:pt x="4813" y="4482"/>
                    <a:pt x="5035" y="4656"/>
                  </a:cubicBezTo>
                  <a:lnTo>
                    <a:pt x="4484" y="4656"/>
                  </a:lnTo>
                  <a:cubicBezTo>
                    <a:pt x="4317" y="4656"/>
                    <a:pt x="4167" y="4572"/>
                    <a:pt x="4069" y="4451"/>
                  </a:cubicBezTo>
                  <a:lnTo>
                    <a:pt x="4069" y="4451"/>
                  </a:lnTo>
                  <a:cubicBezTo>
                    <a:pt x="4092" y="4455"/>
                    <a:pt x="4116" y="4455"/>
                    <a:pt x="4136" y="4455"/>
                  </a:cubicBezTo>
                  <a:cubicBezTo>
                    <a:pt x="4417" y="4455"/>
                    <a:pt x="4642" y="4226"/>
                    <a:pt x="4642" y="3947"/>
                  </a:cubicBezTo>
                  <a:cubicBezTo>
                    <a:pt x="4642" y="3667"/>
                    <a:pt x="4413" y="3439"/>
                    <a:pt x="4136" y="3439"/>
                  </a:cubicBezTo>
                  <a:cubicBezTo>
                    <a:pt x="4112" y="3439"/>
                    <a:pt x="4092" y="3445"/>
                    <a:pt x="4069" y="3448"/>
                  </a:cubicBezTo>
                  <a:cubicBezTo>
                    <a:pt x="4167" y="3328"/>
                    <a:pt x="4315" y="3254"/>
                    <a:pt x="4484" y="3254"/>
                  </a:cubicBezTo>
                  <a:close/>
                  <a:moveTo>
                    <a:pt x="6553" y="3254"/>
                  </a:moveTo>
                  <a:cubicBezTo>
                    <a:pt x="6718" y="3254"/>
                    <a:pt x="6870" y="3328"/>
                    <a:pt x="6966" y="3448"/>
                  </a:cubicBezTo>
                  <a:cubicBezTo>
                    <a:pt x="6945" y="3445"/>
                    <a:pt x="6921" y="3441"/>
                    <a:pt x="6899" y="3441"/>
                  </a:cubicBezTo>
                  <a:cubicBezTo>
                    <a:pt x="6620" y="3441"/>
                    <a:pt x="6394" y="3667"/>
                    <a:pt x="6394" y="3947"/>
                  </a:cubicBezTo>
                  <a:cubicBezTo>
                    <a:pt x="6394" y="4226"/>
                    <a:pt x="6622" y="4451"/>
                    <a:pt x="6899" y="4451"/>
                  </a:cubicBezTo>
                  <a:cubicBezTo>
                    <a:pt x="6915" y="4451"/>
                    <a:pt x="6930" y="4454"/>
                    <a:pt x="6945" y="4454"/>
                  </a:cubicBezTo>
                  <a:cubicBezTo>
                    <a:pt x="6952" y="4454"/>
                    <a:pt x="6959" y="4453"/>
                    <a:pt x="6966" y="4451"/>
                  </a:cubicBezTo>
                  <a:lnTo>
                    <a:pt x="6966" y="4451"/>
                  </a:lnTo>
                  <a:cubicBezTo>
                    <a:pt x="6866" y="4575"/>
                    <a:pt x="6718" y="4656"/>
                    <a:pt x="6553" y="4656"/>
                  </a:cubicBezTo>
                  <a:lnTo>
                    <a:pt x="6002" y="4656"/>
                  </a:lnTo>
                  <a:cubicBezTo>
                    <a:pt x="6224" y="4484"/>
                    <a:pt x="6370" y="4245"/>
                    <a:pt x="6370" y="3956"/>
                  </a:cubicBezTo>
                  <a:cubicBezTo>
                    <a:pt x="6370" y="3665"/>
                    <a:pt x="6224" y="3405"/>
                    <a:pt x="6002" y="3254"/>
                  </a:cubicBezTo>
                  <a:close/>
                  <a:moveTo>
                    <a:pt x="863" y="0"/>
                  </a:moveTo>
                  <a:cubicBezTo>
                    <a:pt x="393" y="0"/>
                    <a:pt x="0" y="372"/>
                    <a:pt x="0" y="842"/>
                  </a:cubicBezTo>
                  <a:lnTo>
                    <a:pt x="0" y="2221"/>
                  </a:lnTo>
                  <a:cubicBezTo>
                    <a:pt x="0" y="2636"/>
                    <a:pt x="301" y="2980"/>
                    <a:pt x="690" y="3057"/>
                  </a:cubicBezTo>
                  <a:lnTo>
                    <a:pt x="690" y="3947"/>
                  </a:lnTo>
                  <a:cubicBezTo>
                    <a:pt x="690" y="4226"/>
                    <a:pt x="930" y="4464"/>
                    <a:pt x="1207" y="4464"/>
                  </a:cubicBezTo>
                  <a:lnTo>
                    <a:pt x="3276" y="4464"/>
                  </a:lnTo>
                  <a:cubicBezTo>
                    <a:pt x="3422" y="4464"/>
                    <a:pt x="3556" y="4400"/>
                    <a:pt x="3649" y="4300"/>
                  </a:cubicBezTo>
                  <a:cubicBezTo>
                    <a:pt x="3728" y="4687"/>
                    <a:pt x="4073" y="4982"/>
                    <a:pt x="4484" y="4982"/>
                  </a:cubicBezTo>
                  <a:lnTo>
                    <a:pt x="5174" y="4982"/>
                  </a:lnTo>
                  <a:lnTo>
                    <a:pt x="5174" y="4725"/>
                  </a:lnTo>
                  <a:cubicBezTo>
                    <a:pt x="5279" y="4773"/>
                    <a:pt x="5396" y="4799"/>
                    <a:pt x="5518" y="4799"/>
                  </a:cubicBezTo>
                  <a:cubicBezTo>
                    <a:pt x="5641" y="4799"/>
                    <a:pt x="5758" y="4773"/>
                    <a:pt x="5863" y="4725"/>
                  </a:cubicBezTo>
                  <a:lnTo>
                    <a:pt x="5863" y="4982"/>
                  </a:lnTo>
                  <a:lnTo>
                    <a:pt x="6553" y="4982"/>
                  </a:lnTo>
                  <a:cubicBezTo>
                    <a:pt x="6964" y="4982"/>
                    <a:pt x="7308" y="4689"/>
                    <a:pt x="7388" y="4300"/>
                  </a:cubicBezTo>
                  <a:cubicBezTo>
                    <a:pt x="7481" y="4400"/>
                    <a:pt x="7613" y="4464"/>
                    <a:pt x="7759" y="4464"/>
                  </a:cubicBezTo>
                  <a:lnTo>
                    <a:pt x="9830" y="4464"/>
                  </a:lnTo>
                  <a:cubicBezTo>
                    <a:pt x="10109" y="4464"/>
                    <a:pt x="10324" y="4224"/>
                    <a:pt x="10324" y="3947"/>
                  </a:cubicBezTo>
                  <a:lnTo>
                    <a:pt x="10324" y="3057"/>
                  </a:lnTo>
                  <a:cubicBezTo>
                    <a:pt x="10734" y="2983"/>
                    <a:pt x="11016" y="2636"/>
                    <a:pt x="11016" y="2221"/>
                  </a:cubicBezTo>
                  <a:lnTo>
                    <a:pt x="11016" y="842"/>
                  </a:lnTo>
                  <a:cubicBezTo>
                    <a:pt x="11016" y="372"/>
                    <a:pt x="10642" y="0"/>
                    <a:pt x="10174" y="0"/>
                  </a:cubicBezTo>
                  <a:lnTo>
                    <a:pt x="9484" y="0"/>
                  </a:lnTo>
                  <a:cubicBezTo>
                    <a:pt x="9014" y="0"/>
                    <a:pt x="8620" y="372"/>
                    <a:pt x="8620" y="842"/>
                  </a:cubicBezTo>
                  <a:lnTo>
                    <a:pt x="8620" y="1358"/>
                  </a:lnTo>
                  <a:lnTo>
                    <a:pt x="8944" y="1358"/>
                  </a:lnTo>
                  <a:lnTo>
                    <a:pt x="8944" y="842"/>
                  </a:lnTo>
                  <a:cubicBezTo>
                    <a:pt x="8944" y="551"/>
                    <a:pt x="9190" y="326"/>
                    <a:pt x="9481" y="326"/>
                  </a:cubicBezTo>
                  <a:lnTo>
                    <a:pt x="10172" y="326"/>
                  </a:lnTo>
                  <a:cubicBezTo>
                    <a:pt x="10462" y="326"/>
                    <a:pt x="10689" y="551"/>
                    <a:pt x="10689" y="842"/>
                  </a:cubicBezTo>
                  <a:lnTo>
                    <a:pt x="10689" y="2221"/>
                  </a:lnTo>
                  <a:cubicBezTo>
                    <a:pt x="10689" y="2455"/>
                    <a:pt x="10537" y="2656"/>
                    <a:pt x="10322" y="2725"/>
                  </a:cubicBezTo>
                  <a:lnTo>
                    <a:pt x="10322" y="2221"/>
                  </a:lnTo>
                  <a:cubicBezTo>
                    <a:pt x="10322" y="1942"/>
                    <a:pt x="10093" y="1715"/>
                    <a:pt x="9816" y="1715"/>
                  </a:cubicBezTo>
                  <a:cubicBezTo>
                    <a:pt x="9539" y="1715"/>
                    <a:pt x="9312" y="1944"/>
                    <a:pt x="9312" y="2221"/>
                  </a:cubicBezTo>
                  <a:lnTo>
                    <a:pt x="9312" y="2725"/>
                  </a:lnTo>
                  <a:cubicBezTo>
                    <a:pt x="9117" y="2656"/>
                    <a:pt x="8945" y="2458"/>
                    <a:pt x="8945" y="2221"/>
                  </a:cubicBezTo>
                  <a:lnTo>
                    <a:pt x="8945" y="1704"/>
                  </a:lnTo>
                  <a:lnTo>
                    <a:pt x="8623" y="1704"/>
                  </a:lnTo>
                  <a:lnTo>
                    <a:pt x="8623" y="2221"/>
                  </a:lnTo>
                  <a:cubicBezTo>
                    <a:pt x="8623" y="2636"/>
                    <a:pt x="8925" y="2980"/>
                    <a:pt x="9314" y="3057"/>
                  </a:cubicBezTo>
                  <a:lnTo>
                    <a:pt x="9314" y="3451"/>
                  </a:lnTo>
                  <a:lnTo>
                    <a:pt x="7763" y="3451"/>
                  </a:lnTo>
                  <a:cubicBezTo>
                    <a:pt x="7617" y="3451"/>
                    <a:pt x="7482" y="3513"/>
                    <a:pt x="7389" y="3615"/>
                  </a:cubicBezTo>
                  <a:cubicBezTo>
                    <a:pt x="7310" y="3228"/>
                    <a:pt x="6966" y="2933"/>
                    <a:pt x="6555" y="2933"/>
                  </a:cubicBezTo>
                  <a:lnTo>
                    <a:pt x="5864" y="2933"/>
                  </a:lnTo>
                  <a:lnTo>
                    <a:pt x="5864" y="3167"/>
                  </a:lnTo>
                  <a:cubicBezTo>
                    <a:pt x="5759" y="3121"/>
                    <a:pt x="5642" y="3093"/>
                    <a:pt x="5520" y="3093"/>
                  </a:cubicBezTo>
                  <a:cubicBezTo>
                    <a:pt x="5398" y="3093"/>
                    <a:pt x="5281" y="3121"/>
                    <a:pt x="5176" y="3167"/>
                  </a:cubicBezTo>
                  <a:lnTo>
                    <a:pt x="5176" y="2933"/>
                  </a:lnTo>
                  <a:lnTo>
                    <a:pt x="4484" y="2933"/>
                  </a:lnTo>
                  <a:cubicBezTo>
                    <a:pt x="4073" y="2933"/>
                    <a:pt x="3728" y="3226"/>
                    <a:pt x="3649" y="3615"/>
                  </a:cubicBezTo>
                  <a:cubicBezTo>
                    <a:pt x="3556" y="3513"/>
                    <a:pt x="3422" y="3451"/>
                    <a:pt x="3276" y="3451"/>
                  </a:cubicBezTo>
                  <a:lnTo>
                    <a:pt x="2069" y="3451"/>
                  </a:lnTo>
                  <a:lnTo>
                    <a:pt x="2069" y="3775"/>
                  </a:lnTo>
                  <a:lnTo>
                    <a:pt x="3276" y="3775"/>
                  </a:lnTo>
                  <a:cubicBezTo>
                    <a:pt x="3377" y="3775"/>
                    <a:pt x="3460" y="3856"/>
                    <a:pt x="3460" y="3957"/>
                  </a:cubicBezTo>
                  <a:cubicBezTo>
                    <a:pt x="3460" y="4059"/>
                    <a:pt x="3377" y="4140"/>
                    <a:pt x="3276" y="4140"/>
                  </a:cubicBezTo>
                  <a:lnTo>
                    <a:pt x="1680" y="4140"/>
                  </a:lnTo>
                  <a:cubicBezTo>
                    <a:pt x="1701" y="4076"/>
                    <a:pt x="1704" y="4011"/>
                    <a:pt x="1704" y="3947"/>
                  </a:cubicBezTo>
                  <a:lnTo>
                    <a:pt x="1704" y="3057"/>
                  </a:lnTo>
                  <a:cubicBezTo>
                    <a:pt x="2112" y="2983"/>
                    <a:pt x="2394" y="2636"/>
                    <a:pt x="2394" y="2221"/>
                  </a:cubicBezTo>
                  <a:lnTo>
                    <a:pt x="2394" y="842"/>
                  </a:lnTo>
                  <a:cubicBezTo>
                    <a:pt x="2394" y="372"/>
                    <a:pt x="2023" y="0"/>
                    <a:pt x="15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0" name="Google Shape;20330;p36"/>
            <p:cNvSpPr/>
            <p:nvPr/>
          </p:nvSpPr>
          <p:spPr>
            <a:xfrm>
              <a:off x="6681320" y="1559819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31" name="Google Shape;20331;p36"/>
          <p:cNvGrpSpPr/>
          <p:nvPr/>
        </p:nvGrpSpPr>
        <p:grpSpPr>
          <a:xfrm>
            <a:off x="4752295" y="2114747"/>
            <a:ext cx="489243" cy="366044"/>
            <a:chOff x="5590391" y="1570726"/>
            <a:chExt cx="340367" cy="254657"/>
          </a:xfrm>
        </p:grpSpPr>
        <p:sp>
          <p:nvSpPr>
            <p:cNvPr id="20332" name="Google Shape;20332;p36"/>
            <p:cNvSpPr/>
            <p:nvPr/>
          </p:nvSpPr>
          <p:spPr>
            <a:xfrm>
              <a:off x="5755260" y="1740909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3" name="Google Shape;20333;p36"/>
            <p:cNvSpPr/>
            <p:nvPr/>
          </p:nvSpPr>
          <p:spPr>
            <a:xfrm>
              <a:off x="5666646" y="1607895"/>
              <a:ext cx="40754" cy="19126"/>
            </a:xfrm>
            <a:custGeom>
              <a:avLst/>
              <a:gdLst/>
              <a:ahLst/>
              <a:cxnLst/>
              <a:rect l="l" t="t" r="r" b="b"/>
              <a:pathLst>
                <a:path w="1319" h="619" extrusionOk="0">
                  <a:moveTo>
                    <a:pt x="391" y="1"/>
                  </a:moveTo>
                  <a:lnTo>
                    <a:pt x="1" y="388"/>
                  </a:lnTo>
                  <a:lnTo>
                    <a:pt x="228" y="619"/>
                  </a:lnTo>
                  <a:lnTo>
                    <a:pt x="526" y="324"/>
                  </a:lnTo>
                  <a:lnTo>
                    <a:pt x="1319" y="324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4" name="Google Shape;20334;p36"/>
            <p:cNvSpPr/>
            <p:nvPr/>
          </p:nvSpPr>
          <p:spPr>
            <a:xfrm>
              <a:off x="5813749" y="1662584"/>
              <a:ext cx="40754" cy="19218"/>
            </a:xfrm>
            <a:custGeom>
              <a:avLst/>
              <a:gdLst/>
              <a:ahLst/>
              <a:cxnLst/>
              <a:rect l="l" t="t" r="r" b="b"/>
              <a:pathLst>
                <a:path w="1319" h="622" extrusionOk="0">
                  <a:moveTo>
                    <a:pt x="1092" y="0"/>
                  </a:moveTo>
                  <a:lnTo>
                    <a:pt x="794" y="298"/>
                  </a:lnTo>
                  <a:lnTo>
                    <a:pt x="0" y="298"/>
                  </a:lnTo>
                  <a:lnTo>
                    <a:pt x="0" y="622"/>
                  </a:lnTo>
                  <a:lnTo>
                    <a:pt x="928" y="622"/>
                  </a:lnTo>
                  <a:lnTo>
                    <a:pt x="1319" y="226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5" name="Google Shape;20335;p36"/>
            <p:cNvSpPr/>
            <p:nvPr/>
          </p:nvSpPr>
          <p:spPr>
            <a:xfrm>
              <a:off x="5835006" y="1629246"/>
              <a:ext cx="25985" cy="25954"/>
            </a:xfrm>
            <a:custGeom>
              <a:avLst/>
              <a:gdLst/>
              <a:ahLst/>
              <a:cxnLst/>
              <a:rect l="l" t="t" r="r" b="b"/>
              <a:pathLst>
                <a:path w="841" h="840" extrusionOk="0">
                  <a:moveTo>
                    <a:pt x="517" y="324"/>
                  </a:moveTo>
                  <a:lnTo>
                    <a:pt x="517" y="516"/>
                  </a:lnTo>
                  <a:lnTo>
                    <a:pt x="324" y="516"/>
                  </a:lnTo>
                  <a:lnTo>
                    <a:pt x="324" y="324"/>
                  </a:lnTo>
                  <a:close/>
                  <a:moveTo>
                    <a:pt x="1" y="0"/>
                  </a:moveTo>
                  <a:lnTo>
                    <a:pt x="1" y="840"/>
                  </a:lnTo>
                  <a:lnTo>
                    <a:pt x="841" y="8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6" name="Google Shape;20336;p36"/>
            <p:cNvSpPr/>
            <p:nvPr/>
          </p:nvSpPr>
          <p:spPr>
            <a:xfrm>
              <a:off x="5829692" y="1613272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3" y="324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7" name="Google Shape;20337;p36"/>
            <p:cNvSpPr/>
            <p:nvPr/>
          </p:nvSpPr>
          <p:spPr>
            <a:xfrm>
              <a:off x="5797806" y="1613272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4"/>
                  </a:lnTo>
                  <a:lnTo>
                    <a:pt x="688" y="324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8" name="Google Shape;20338;p36"/>
            <p:cNvSpPr/>
            <p:nvPr/>
          </p:nvSpPr>
          <p:spPr>
            <a:xfrm>
              <a:off x="5850980" y="1597328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9" name="Google Shape;20339;p36"/>
            <p:cNvSpPr/>
            <p:nvPr/>
          </p:nvSpPr>
          <p:spPr>
            <a:xfrm>
              <a:off x="5797806" y="1597328"/>
              <a:ext cx="42546" cy="10011"/>
            </a:xfrm>
            <a:custGeom>
              <a:avLst/>
              <a:gdLst/>
              <a:ahLst/>
              <a:cxnLst/>
              <a:rect l="l" t="t" r="r" b="b"/>
              <a:pathLst>
                <a:path w="137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0" name="Google Shape;20340;p36"/>
            <p:cNvSpPr/>
            <p:nvPr/>
          </p:nvSpPr>
          <p:spPr>
            <a:xfrm>
              <a:off x="5659509" y="1634560"/>
              <a:ext cx="25985" cy="25985"/>
            </a:xfrm>
            <a:custGeom>
              <a:avLst/>
              <a:gdLst/>
              <a:ahLst/>
              <a:cxnLst/>
              <a:rect l="l" t="t" r="r" b="b"/>
              <a:pathLst>
                <a:path w="841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5" y="517"/>
                  </a:lnTo>
                  <a:lnTo>
                    <a:pt x="325" y="324"/>
                  </a:lnTo>
                  <a:close/>
                  <a:moveTo>
                    <a:pt x="1" y="0"/>
                  </a:moveTo>
                  <a:lnTo>
                    <a:pt x="1" y="840"/>
                  </a:lnTo>
                  <a:lnTo>
                    <a:pt x="841" y="840"/>
                  </a:lnTo>
                  <a:lnTo>
                    <a:pt x="8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1" name="Google Shape;20341;p36"/>
            <p:cNvSpPr/>
            <p:nvPr/>
          </p:nvSpPr>
          <p:spPr>
            <a:xfrm>
              <a:off x="5702054" y="1682420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2" name="Google Shape;20342;p36"/>
            <p:cNvSpPr/>
            <p:nvPr/>
          </p:nvSpPr>
          <p:spPr>
            <a:xfrm>
              <a:off x="5659509" y="1682420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3" name="Google Shape;20343;p36"/>
            <p:cNvSpPr/>
            <p:nvPr/>
          </p:nvSpPr>
          <p:spPr>
            <a:xfrm>
              <a:off x="5680797" y="1666446"/>
              <a:ext cx="42577" cy="10042"/>
            </a:xfrm>
            <a:custGeom>
              <a:avLst/>
              <a:gdLst/>
              <a:ahLst/>
              <a:cxnLst/>
              <a:rect l="l" t="t" r="r" b="b"/>
              <a:pathLst>
                <a:path w="1378" h="325" extrusionOk="0">
                  <a:moveTo>
                    <a:pt x="0" y="1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4" name="Google Shape;20344;p36"/>
            <p:cNvSpPr/>
            <p:nvPr/>
          </p:nvSpPr>
          <p:spPr>
            <a:xfrm>
              <a:off x="5659509" y="1666446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5" name="Google Shape;20345;p36"/>
            <p:cNvSpPr/>
            <p:nvPr/>
          </p:nvSpPr>
          <p:spPr>
            <a:xfrm>
              <a:off x="5590391" y="1570726"/>
              <a:ext cx="340367" cy="254657"/>
            </a:xfrm>
            <a:custGeom>
              <a:avLst/>
              <a:gdLst/>
              <a:ahLst/>
              <a:cxnLst/>
              <a:rect l="l" t="t" r="r" b="b"/>
              <a:pathLst>
                <a:path w="11016" h="8242" extrusionOk="0">
                  <a:moveTo>
                    <a:pt x="346" y="4285"/>
                  </a:moveTo>
                  <a:lnTo>
                    <a:pt x="346" y="4285"/>
                  </a:lnTo>
                  <a:cubicBezTo>
                    <a:pt x="878" y="4362"/>
                    <a:pt x="1300" y="4782"/>
                    <a:pt x="1377" y="5316"/>
                  </a:cubicBezTo>
                  <a:cubicBezTo>
                    <a:pt x="844" y="5238"/>
                    <a:pt x="424" y="4817"/>
                    <a:pt x="346" y="4285"/>
                  </a:cubicBezTo>
                  <a:close/>
                  <a:moveTo>
                    <a:pt x="10672" y="4285"/>
                  </a:moveTo>
                  <a:cubicBezTo>
                    <a:pt x="10594" y="4817"/>
                    <a:pt x="10174" y="5238"/>
                    <a:pt x="9641" y="5316"/>
                  </a:cubicBezTo>
                  <a:cubicBezTo>
                    <a:pt x="9718" y="4782"/>
                    <a:pt x="10138" y="4361"/>
                    <a:pt x="10672" y="4285"/>
                  </a:cubicBezTo>
                  <a:close/>
                  <a:moveTo>
                    <a:pt x="2754" y="6004"/>
                  </a:moveTo>
                  <a:cubicBezTo>
                    <a:pt x="2677" y="6538"/>
                    <a:pt x="2255" y="6959"/>
                    <a:pt x="1723" y="7035"/>
                  </a:cubicBezTo>
                  <a:cubicBezTo>
                    <a:pt x="1801" y="6503"/>
                    <a:pt x="2221" y="6082"/>
                    <a:pt x="2754" y="6004"/>
                  </a:cubicBezTo>
                  <a:close/>
                  <a:moveTo>
                    <a:pt x="8264" y="6004"/>
                  </a:moveTo>
                  <a:cubicBezTo>
                    <a:pt x="8796" y="6082"/>
                    <a:pt x="9217" y="6503"/>
                    <a:pt x="9295" y="7035"/>
                  </a:cubicBezTo>
                  <a:cubicBezTo>
                    <a:pt x="8763" y="6958"/>
                    <a:pt x="8341" y="6538"/>
                    <a:pt x="8264" y="6004"/>
                  </a:cubicBezTo>
                  <a:close/>
                  <a:moveTo>
                    <a:pt x="346" y="6006"/>
                  </a:moveTo>
                  <a:lnTo>
                    <a:pt x="346" y="6006"/>
                  </a:lnTo>
                  <a:cubicBezTo>
                    <a:pt x="878" y="6083"/>
                    <a:pt x="1300" y="6503"/>
                    <a:pt x="1377" y="7037"/>
                  </a:cubicBezTo>
                  <a:cubicBezTo>
                    <a:pt x="844" y="6959"/>
                    <a:pt x="424" y="6538"/>
                    <a:pt x="346" y="6006"/>
                  </a:cubicBezTo>
                  <a:close/>
                  <a:moveTo>
                    <a:pt x="10672" y="6006"/>
                  </a:moveTo>
                  <a:cubicBezTo>
                    <a:pt x="10594" y="6538"/>
                    <a:pt x="10174" y="6959"/>
                    <a:pt x="9641" y="7037"/>
                  </a:cubicBezTo>
                  <a:cubicBezTo>
                    <a:pt x="9718" y="6503"/>
                    <a:pt x="10138" y="6082"/>
                    <a:pt x="10672" y="6006"/>
                  </a:cubicBezTo>
                  <a:close/>
                  <a:moveTo>
                    <a:pt x="6025" y="6521"/>
                  </a:moveTo>
                  <a:lnTo>
                    <a:pt x="6025" y="7230"/>
                  </a:lnTo>
                  <a:lnTo>
                    <a:pt x="4971" y="7230"/>
                  </a:lnTo>
                  <a:lnTo>
                    <a:pt x="4971" y="6521"/>
                  </a:lnTo>
                  <a:close/>
                  <a:moveTo>
                    <a:pt x="4648" y="6521"/>
                  </a:moveTo>
                  <a:lnTo>
                    <a:pt x="4648" y="7230"/>
                  </a:lnTo>
                  <a:lnTo>
                    <a:pt x="3959" y="7230"/>
                  </a:lnTo>
                  <a:lnTo>
                    <a:pt x="3959" y="7918"/>
                  </a:lnTo>
                  <a:lnTo>
                    <a:pt x="1701" y="7918"/>
                  </a:lnTo>
                  <a:lnTo>
                    <a:pt x="1701" y="7362"/>
                  </a:lnTo>
                  <a:cubicBezTo>
                    <a:pt x="2238" y="7305"/>
                    <a:pt x="2703" y="6972"/>
                    <a:pt x="2932" y="6521"/>
                  </a:cubicBezTo>
                  <a:close/>
                  <a:moveTo>
                    <a:pt x="6713" y="7553"/>
                  </a:moveTo>
                  <a:lnTo>
                    <a:pt x="6713" y="7918"/>
                  </a:lnTo>
                  <a:lnTo>
                    <a:pt x="4283" y="7918"/>
                  </a:lnTo>
                  <a:lnTo>
                    <a:pt x="4283" y="7553"/>
                  </a:lnTo>
                  <a:close/>
                  <a:moveTo>
                    <a:pt x="9295" y="5144"/>
                  </a:moveTo>
                  <a:lnTo>
                    <a:pt x="9295" y="5488"/>
                  </a:lnTo>
                  <a:lnTo>
                    <a:pt x="9295" y="6269"/>
                  </a:lnTo>
                  <a:cubicBezTo>
                    <a:pt x="9016" y="5904"/>
                    <a:pt x="8586" y="5681"/>
                    <a:pt x="8090" y="5681"/>
                  </a:cubicBezTo>
                  <a:lnTo>
                    <a:pt x="7918" y="5681"/>
                  </a:lnTo>
                  <a:lnTo>
                    <a:pt x="7918" y="5832"/>
                  </a:lnTo>
                  <a:cubicBezTo>
                    <a:pt x="7918" y="6626"/>
                    <a:pt x="8543" y="7280"/>
                    <a:pt x="9295" y="7362"/>
                  </a:cubicBezTo>
                  <a:lnTo>
                    <a:pt x="9295" y="7918"/>
                  </a:lnTo>
                  <a:lnTo>
                    <a:pt x="7037" y="7918"/>
                  </a:lnTo>
                  <a:lnTo>
                    <a:pt x="7037" y="7230"/>
                  </a:lnTo>
                  <a:lnTo>
                    <a:pt x="6348" y="7230"/>
                  </a:lnTo>
                  <a:lnTo>
                    <a:pt x="6348" y="6521"/>
                  </a:lnTo>
                  <a:lnTo>
                    <a:pt x="7746" y="6521"/>
                  </a:lnTo>
                  <a:lnTo>
                    <a:pt x="7746" y="6197"/>
                  </a:lnTo>
                  <a:lnTo>
                    <a:pt x="3047" y="6197"/>
                  </a:lnTo>
                  <a:cubicBezTo>
                    <a:pt x="3074" y="6068"/>
                    <a:pt x="3078" y="5954"/>
                    <a:pt x="3078" y="5832"/>
                  </a:cubicBezTo>
                  <a:lnTo>
                    <a:pt x="3078" y="5681"/>
                  </a:lnTo>
                  <a:lnTo>
                    <a:pt x="2926" y="5681"/>
                  </a:lnTo>
                  <a:cubicBezTo>
                    <a:pt x="2432" y="5681"/>
                    <a:pt x="2002" y="5904"/>
                    <a:pt x="1701" y="6269"/>
                  </a:cubicBezTo>
                  <a:lnTo>
                    <a:pt x="1701" y="5144"/>
                  </a:lnTo>
                  <a:close/>
                  <a:moveTo>
                    <a:pt x="1377" y="1"/>
                  </a:moveTo>
                  <a:lnTo>
                    <a:pt x="1377" y="3595"/>
                  </a:lnTo>
                  <a:lnTo>
                    <a:pt x="1701" y="3595"/>
                  </a:lnTo>
                  <a:lnTo>
                    <a:pt x="1701" y="324"/>
                  </a:lnTo>
                  <a:lnTo>
                    <a:pt x="9295" y="324"/>
                  </a:lnTo>
                  <a:lnTo>
                    <a:pt x="9295" y="4820"/>
                  </a:lnTo>
                  <a:lnTo>
                    <a:pt x="1701" y="4820"/>
                  </a:lnTo>
                  <a:lnTo>
                    <a:pt x="1701" y="3939"/>
                  </a:lnTo>
                  <a:lnTo>
                    <a:pt x="1377" y="3939"/>
                  </a:lnTo>
                  <a:lnTo>
                    <a:pt x="1377" y="4548"/>
                  </a:lnTo>
                  <a:cubicBezTo>
                    <a:pt x="1098" y="4183"/>
                    <a:pt x="668" y="3959"/>
                    <a:pt x="172" y="3959"/>
                  </a:cubicBezTo>
                  <a:lnTo>
                    <a:pt x="0" y="3959"/>
                  </a:lnTo>
                  <a:lnTo>
                    <a:pt x="0" y="4111"/>
                  </a:lnTo>
                  <a:cubicBezTo>
                    <a:pt x="0" y="4904"/>
                    <a:pt x="625" y="5558"/>
                    <a:pt x="1377" y="5641"/>
                  </a:cubicBezTo>
                  <a:lnTo>
                    <a:pt x="1377" y="6269"/>
                  </a:lnTo>
                  <a:cubicBezTo>
                    <a:pt x="1098" y="5904"/>
                    <a:pt x="668" y="5681"/>
                    <a:pt x="172" y="5681"/>
                  </a:cubicBezTo>
                  <a:lnTo>
                    <a:pt x="0" y="5681"/>
                  </a:lnTo>
                  <a:lnTo>
                    <a:pt x="0" y="5832"/>
                  </a:lnTo>
                  <a:cubicBezTo>
                    <a:pt x="0" y="6626"/>
                    <a:pt x="625" y="7280"/>
                    <a:pt x="1377" y="7362"/>
                  </a:cubicBezTo>
                  <a:lnTo>
                    <a:pt x="1377" y="7918"/>
                  </a:lnTo>
                  <a:lnTo>
                    <a:pt x="0" y="7918"/>
                  </a:lnTo>
                  <a:lnTo>
                    <a:pt x="0" y="8242"/>
                  </a:lnTo>
                  <a:lnTo>
                    <a:pt x="11016" y="8242"/>
                  </a:lnTo>
                  <a:lnTo>
                    <a:pt x="11016" y="7918"/>
                  </a:lnTo>
                  <a:lnTo>
                    <a:pt x="9618" y="7918"/>
                  </a:lnTo>
                  <a:lnTo>
                    <a:pt x="9618" y="7362"/>
                  </a:lnTo>
                  <a:cubicBezTo>
                    <a:pt x="10393" y="7280"/>
                    <a:pt x="10995" y="6626"/>
                    <a:pt x="10995" y="5832"/>
                  </a:cubicBezTo>
                  <a:lnTo>
                    <a:pt x="10995" y="5681"/>
                  </a:lnTo>
                  <a:lnTo>
                    <a:pt x="10844" y="5681"/>
                  </a:lnTo>
                  <a:cubicBezTo>
                    <a:pt x="10350" y="5681"/>
                    <a:pt x="9920" y="5904"/>
                    <a:pt x="9618" y="6269"/>
                  </a:cubicBezTo>
                  <a:lnTo>
                    <a:pt x="9618" y="5641"/>
                  </a:lnTo>
                  <a:cubicBezTo>
                    <a:pt x="10393" y="5558"/>
                    <a:pt x="10995" y="4904"/>
                    <a:pt x="10995" y="4111"/>
                  </a:cubicBezTo>
                  <a:lnTo>
                    <a:pt x="10995" y="3959"/>
                  </a:lnTo>
                  <a:lnTo>
                    <a:pt x="10844" y="3959"/>
                  </a:lnTo>
                  <a:cubicBezTo>
                    <a:pt x="10350" y="3959"/>
                    <a:pt x="9920" y="4183"/>
                    <a:pt x="9618" y="4548"/>
                  </a:cubicBezTo>
                  <a:lnTo>
                    <a:pt x="96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6" name="Google Shape;20346;p36"/>
            <p:cNvSpPr/>
            <p:nvPr/>
          </p:nvSpPr>
          <p:spPr>
            <a:xfrm>
              <a:off x="5712714" y="1596680"/>
              <a:ext cx="95103" cy="106411"/>
            </a:xfrm>
            <a:custGeom>
              <a:avLst/>
              <a:gdLst/>
              <a:ahLst/>
              <a:cxnLst/>
              <a:rect l="l" t="t" r="r" b="b"/>
              <a:pathLst>
                <a:path w="3078" h="3444" extrusionOk="0">
                  <a:moveTo>
                    <a:pt x="861" y="689"/>
                  </a:moveTo>
                  <a:cubicBezTo>
                    <a:pt x="1152" y="689"/>
                    <a:pt x="1377" y="915"/>
                    <a:pt x="1377" y="1206"/>
                  </a:cubicBezTo>
                  <a:lnTo>
                    <a:pt x="1377" y="1505"/>
                  </a:lnTo>
                  <a:lnTo>
                    <a:pt x="971" y="1092"/>
                  </a:lnTo>
                  <a:lnTo>
                    <a:pt x="745" y="1326"/>
                  </a:lnTo>
                  <a:lnTo>
                    <a:pt x="1160" y="1743"/>
                  </a:lnTo>
                  <a:lnTo>
                    <a:pt x="861" y="1743"/>
                  </a:lnTo>
                  <a:cubicBezTo>
                    <a:pt x="570" y="1743"/>
                    <a:pt x="324" y="1496"/>
                    <a:pt x="324" y="1206"/>
                  </a:cubicBezTo>
                  <a:lnTo>
                    <a:pt x="324" y="689"/>
                  </a:lnTo>
                  <a:close/>
                  <a:moveTo>
                    <a:pt x="2754" y="1378"/>
                  </a:moveTo>
                  <a:lnTo>
                    <a:pt x="2754" y="1894"/>
                  </a:lnTo>
                  <a:cubicBezTo>
                    <a:pt x="2754" y="2185"/>
                    <a:pt x="2529" y="2431"/>
                    <a:pt x="2238" y="2431"/>
                  </a:cubicBezTo>
                  <a:lnTo>
                    <a:pt x="1938" y="2431"/>
                  </a:lnTo>
                  <a:lnTo>
                    <a:pt x="2351" y="2014"/>
                  </a:lnTo>
                  <a:lnTo>
                    <a:pt x="2117" y="1784"/>
                  </a:lnTo>
                  <a:lnTo>
                    <a:pt x="1701" y="2195"/>
                  </a:lnTo>
                  <a:lnTo>
                    <a:pt x="1701" y="1896"/>
                  </a:lnTo>
                  <a:cubicBezTo>
                    <a:pt x="1701" y="1603"/>
                    <a:pt x="1947" y="1378"/>
                    <a:pt x="2238" y="1378"/>
                  </a:cubicBezTo>
                  <a:close/>
                  <a:moveTo>
                    <a:pt x="1377" y="1"/>
                  </a:moveTo>
                  <a:lnTo>
                    <a:pt x="1377" y="541"/>
                  </a:lnTo>
                  <a:cubicBezTo>
                    <a:pt x="1248" y="426"/>
                    <a:pt x="1059" y="366"/>
                    <a:pt x="861" y="366"/>
                  </a:cubicBezTo>
                  <a:lnTo>
                    <a:pt x="0" y="366"/>
                  </a:lnTo>
                  <a:lnTo>
                    <a:pt x="0" y="1206"/>
                  </a:lnTo>
                  <a:cubicBezTo>
                    <a:pt x="0" y="1674"/>
                    <a:pt x="393" y="2066"/>
                    <a:pt x="861" y="2066"/>
                  </a:cubicBezTo>
                  <a:lnTo>
                    <a:pt x="1377" y="2066"/>
                  </a:lnTo>
                  <a:lnTo>
                    <a:pt x="1377" y="3443"/>
                  </a:lnTo>
                  <a:lnTo>
                    <a:pt x="1701" y="3443"/>
                  </a:lnTo>
                  <a:lnTo>
                    <a:pt x="1701" y="2755"/>
                  </a:lnTo>
                  <a:lnTo>
                    <a:pt x="2238" y="2755"/>
                  </a:lnTo>
                  <a:cubicBezTo>
                    <a:pt x="2706" y="2755"/>
                    <a:pt x="3078" y="2362"/>
                    <a:pt x="3078" y="1894"/>
                  </a:cubicBezTo>
                  <a:lnTo>
                    <a:pt x="3078" y="1054"/>
                  </a:lnTo>
                  <a:lnTo>
                    <a:pt x="2238" y="1054"/>
                  </a:lnTo>
                  <a:cubicBezTo>
                    <a:pt x="2040" y="1054"/>
                    <a:pt x="1850" y="1113"/>
                    <a:pt x="1701" y="1230"/>
                  </a:cubicBezTo>
                  <a:lnTo>
                    <a:pt x="17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47" name="Google Shape;20347;p36"/>
          <p:cNvSpPr/>
          <p:nvPr/>
        </p:nvSpPr>
        <p:spPr>
          <a:xfrm>
            <a:off x="6038850" y="2096800"/>
            <a:ext cx="3400" cy="3425"/>
          </a:xfrm>
          <a:custGeom>
            <a:avLst/>
            <a:gdLst/>
            <a:ahLst/>
            <a:cxnLst/>
            <a:rect l="l" t="t" r="r" b="b"/>
            <a:pathLst>
              <a:path w="136" h="137" extrusionOk="0">
                <a:moveTo>
                  <a:pt x="69" y="1"/>
                </a:moveTo>
                <a:cubicBezTo>
                  <a:pt x="32" y="1"/>
                  <a:pt x="0" y="31"/>
                  <a:pt x="0" y="69"/>
                </a:cubicBezTo>
                <a:cubicBezTo>
                  <a:pt x="0" y="106"/>
                  <a:pt x="32" y="136"/>
                  <a:pt x="69" y="136"/>
                </a:cubicBezTo>
                <a:cubicBezTo>
                  <a:pt x="106" y="136"/>
                  <a:pt x="136" y="106"/>
                  <a:pt x="136" y="69"/>
                </a:cubicBezTo>
                <a:cubicBezTo>
                  <a:pt x="136" y="31"/>
                  <a:pt x="106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2" name="Google Shape;20352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FEATURES</a:t>
            </a:r>
            <a:endParaRPr sz="4600"/>
          </a:p>
        </p:txBody>
      </p:sp>
      <p:sp>
        <p:nvSpPr>
          <p:cNvPr id="20353" name="Google Shape;20353;p37"/>
          <p:cNvSpPr txBox="1">
            <a:spLocks noGrp="1"/>
          </p:cNvSpPr>
          <p:nvPr>
            <p:ph type="subTitle" idx="1"/>
          </p:nvPr>
        </p:nvSpPr>
        <p:spPr>
          <a:xfrm>
            <a:off x="2036850" y="1817700"/>
            <a:ext cx="21225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1"/>
                </a:solidFill>
              </a:rPr>
              <a:t>Enhances farm security by notifying owners in case of fire.</a:t>
            </a:r>
            <a:endParaRPr sz="1700"/>
          </a:p>
        </p:txBody>
      </p:sp>
      <p:sp>
        <p:nvSpPr>
          <p:cNvPr id="20354" name="Google Shape;20354;p37"/>
          <p:cNvSpPr txBox="1">
            <a:spLocks noGrp="1"/>
          </p:cNvSpPr>
          <p:nvPr>
            <p:ph type="subTitle" idx="4"/>
          </p:nvPr>
        </p:nvSpPr>
        <p:spPr>
          <a:xfrm>
            <a:off x="5831043" y="23819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1"/>
                </a:solidFill>
              </a:rPr>
              <a:t>Quick respond to intruders by triggering alarms and alerts.</a:t>
            </a:r>
            <a:endParaRPr sz="1700" b="1">
              <a:solidFill>
                <a:schemeClr val="accent1"/>
              </a:solidFill>
            </a:endParaRPr>
          </a:p>
        </p:txBody>
      </p:sp>
      <p:sp>
        <p:nvSpPr>
          <p:cNvPr id="20355" name="Google Shape;20355;p37"/>
          <p:cNvSpPr txBox="1">
            <a:spLocks noGrp="1"/>
          </p:cNvSpPr>
          <p:nvPr>
            <p:ph type="subTitle" idx="6"/>
          </p:nvPr>
        </p:nvSpPr>
        <p:spPr>
          <a:xfrm>
            <a:off x="2036860" y="34748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1"/>
                </a:solidFill>
              </a:rPr>
              <a:t>Shares real-time data on pH, temperature, and humidity.</a:t>
            </a:r>
            <a:endParaRPr sz="1700"/>
          </a:p>
        </p:txBody>
      </p:sp>
      <p:sp>
        <p:nvSpPr>
          <p:cNvPr id="20356" name="Google Shape;20356;p37"/>
          <p:cNvSpPr/>
          <p:nvPr/>
        </p:nvSpPr>
        <p:spPr>
          <a:xfrm>
            <a:off x="720000" y="1857598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357" name="Google Shape;20357;p37"/>
          <p:cNvCxnSpPr>
            <a:stCxn id="20356" idx="0"/>
            <a:endCxn id="20358" idx="1"/>
          </p:cNvCxnSpPr>
          <p:nvPr/>
        </p:nvCxnSpPr>
        <p:spPr>
          <a:xfrm rot="10800000" flipH="1">
            <a:off x="1675200" y="2099698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359" name="Google Shape;20359;p37"/>
          <p:cNvSpPr/>
          <p:nvPr/>
        </p:nvSpPr>
        <p:spPr>
          <a:xfrm>
            <a:off x="4499975" y="2467198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60" name="Google Shape;20360;p37"/>
          <p:cNvSpPr/>
          <p:nvPr/>
        </p:nvSpPr>
        <p:spPr>
          <a:xfrm>
            <a:off x="720000" y="3648273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361" name="Google Shape;20361;p37"/>
          <p:cNvCxnSpPr>
            <a:stCxn id="20359" idx="0"/>
            <a:endCxn id="20362" idx="1"/>
          </p:cNvCxnSpPr>
          <p:nvPr/>
        </p:nvCxnSpPr>
        <p:spPr>
          <a:xfrm rot="10800000" flipH="1">
            <a:off x="5455175" y="2709298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363" name="Google Shape;20363;p37"/>
          <p:cNvCxnSpPr>
            <a:stCxn id="20360" idx="0"/>
            <a:endCxn id="20364" idx="1"/>
          </p:cNvCxnSpPr>
          <p:nvPr/>
        </p:nvCxnSpPr>
        <p:spPr>
          <a:xfrm rot="10800000" flipH="1">
            <a:off x="1675200" y="3890373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365" name="Google Shape;20365;p37"/>
          <p:cNvGrpSpPr/>
          <p:nvPr/>
        </p:nvGrpSpPr>
        <p:grpSpPr>
          <a:xfrm>
            <a:off x="1021635" y="3972000"/>
            <a:ext cx="340398" cy="307739"/>
            <a:chOff x="1627910" y="2147675"/>
            <a:chExt cx="340398" cy="307739"/>
          </a:xfrm>
        </p:grpSpPr>
        <p:sp>
          <p:nvSpPr>
            <p:cNvPr id="20366" name="Google Shape;20366;p37"/>
            <p:cNvSpPr/>
            <p:nvPr/>
          </p:nvSpPr>
          <p:spPr>
            <a:xfrm>
              <a:off x="1627910" y="2349775"/>
              <a:ext cx="340398" cy="105639"/>
            </a:xfrm>
            <a:custGeom>
              <a:avLst/>
              <a:gdLst/>
              <a:ahLst/>
              <a:cxnLst/>
              <a:rect l="l" t="t" r="r" b="b"/>
              <a:pathLst>
                <a:path w="11017" h="3419" extrusionOk="0">
                  <a:moveTo>
                    <a:pt x="1999" y="324"/>
                  </a:moveTo>
                  <a:lnTo>
                    <a:pt x="2710" y="1033"/>
                  </a:lnTo>
                  <a:lnTo>
                    <a:pt x="1445" y="1033"/>
                  </a:lnTo>
                  <a:lnTo>
                    <a:pt x="734" y="324"/>
                  </a:lnTo>
                  <a:close/>
                  <a:moveTo>
                    <a:pt x="3720" y="324"/>
                  </a:moveTo>
                  <a:lnTo>
                    <a:pt x="4431" y="1033"/>
                  </a:lnTo>
                  <a:lnTo>
                    <a:pt x="3166" y="1033"/>
                  </a:lnTo>
                  <a:lnTo>
                    <a:pt x="2455" y="324"/>
                  </a:lnTo>
                  <a:close/>
                  <a:moveTo>
                    <a:pt x="5441" y="324"/>
                  </a:moveTo>
                  <a:lnTo>
                    <a:pt x="6152" y="1033"/>
                  </a:lnTo>
                  <a:lnTo>
                    <a:pt x="4887" y="1033"/>
                  </a:lnTo>
                  <a:lnTo>
                    <a:pt x="4176" y="324"/>
                  </a:lnTo>
                  <a:close/>
                  <a:moveTo>
                    <a:pt x="7162" y="324"/>
                  </a:moveTo>
                  <a:lnTo>
                    <a:pt x="7873" y="1033"/>
                  </a:lnTo>
                  <a:lnTo>
                    <a:pt x="6608" y="1033"/>
                  </a:lnTo>
                  <a:lnTo>
                    <a:pt x="5897" y="324"/>
                  </a:lnTo>
                  <a:close/>
                  <a:moveTo>
                    <a:pt x="3032" y="1357"/>
                  </a:moveTo>
                  <a:lnTo>
                    <a:pt x="3742" y="2066"/>
                  </a:lnTo>
                  <a:lnTo>
                    <a:pt x="2477" y="2066"/>
                  </a:lnTo>
                  <a:lnTo>
                    <a:pt x="1767" y="1357"/>
                  </a:lnTo>
                  <a:close/>
                  <a:moveTo>
                    <a:pt x="4753" y="1357"/>
                  </a:moveTo>
                  <a:lnTo>
                    <a:pt x="5464" y="2066"/>
                  </a:lnTo>
                  <a:lnTo>
                    <a:pt x="4199" y="2066"/>
                  </a:lnTo>
                  <a:lnTo>
                    <a:pt x="3488" y="1357"/>
                  </a:lnTo>
                  <a:close/>
                  <a:moveTo>
                    <a:pt x="6474" y="1357"/>
                  </a:moveTo>
                  <a:lnTo>
                    <a:pt x="7185" y="2066"/>
                  </a:lnTo>
                  <a:lnTo>
                    <a:pt x="5920" y="2066"/>
                  </a:lnTo>
                  <a:lnTo>
                    <a:pt x="5209" y="1357"/>
                  </a:lnTo>
                  <a:close/>
                  <a:moveTo>
                    <a:pt x="8195" y="1357"/>
                  </a:moveTo>
                  <a:lnTo>
                    <a:pt x="8906" y="2066"/>
                  </a:lnTo>
                  <a:lnTo>
                    <a:pt x="7641" y="2066"/>
                  </a:lnTo>
                  <a:lnTo>
                    <a:pt x="6930" y="1357"/>
                  </a:lnTo>
                  <a:close/>
                  <a:moveTo>
                    <a:pt x="2343" y="2389"/>
                  </a:moveTo>
                  <a:lnTo>
                    <a:pt x="3054" y="3098"/>
                  </a:lnTo>
                  <a:lnTo>
                    <a:pt x="1789" y="3098"/>
                  </a:lnTo>
                  <a:lnTo>
                    <a:pt x="1078" y="2389"/>
                  </a:lnTo>
                  <a:close/>
                  <a:moveTo>
                    <a:pt x="4064" y="2389"/>
                  </a:moveTo>
                  <a:lnTo>
                    <a:pt x="4775" y="3098"/>
                  </a:lnTo>
                  <a:lnTo>
                    <a:pt x="3510" y="3098"/>
                  </a:lnTo>
                  <a:lnTo>
                    <a:pt x="2799" y="2389"/>
                  </a:lnTo>
                  <a:close/>
                  <a:moveTo>
                    <a:pt x="5786" y="2389"/>
                  </a:moveTo>
                  <a:lnTo>
                    <a:pt x="6496" y="3098"/>
                  </a:lnTo>
                  <a:lnTo>
                    <a:pt x="5231" y="3098"/>
                  </a:lnTo>
                  <a:lnTo>
                    <a:pt x="4520" y="2389"/>
                  </a:lnTo>
                  <a:close/>
                  <a:moveTo>
                    <a:pt x="7507" y="2389"/>
                  </a:moveTo>
                  <a:lnTo>
                    <a:pt x="8218" y="3098"/>
                  </a:lnTo>
                  <a:lnTo>
                    <a:pt x="6952" y="3098"/>
                  </a:lnTo>
                  <a:lnTo>
                    <a:pt x="6242" y="2389"/>
                  </a:lnTo>
                  <a:close/>
                  <a:moveTo>
                    <a:pt x="9228" y="2389"/>
                  </a:moveTo>
                  <a:lnTo>
                    <a:pt x="9939" y="3098"/>
                  </a:lnTo>
                  <a:lnTo>
                    <a:pt x="8674" y="3098"/>
                  </a:lnTo>
                  <a:lnTo>
                    <a:pt x="7963" y="2389"/>
                  </a:lnTo>
                  <a:close/>
                  <a:moveTo>
                    <a:pt x="1" y="0"/>
                  </a:moveTo>
                  <a:lnTo>
                    <a:pt x="1" y="324"/>
                  </a:lnTo>
                  <a:lnTo>
                    <a:pt x="278" y="324"/>
                  </a:lnTo>
                  <a:lnTo>
                    <a:pt x="989" y="1033"/>
                  </a:lnTo>
                  <a:lnTo>
                    <a:pt x="1" y="1033"/>
                  </a:lnTo>
                  <a:lnTo>
                    <a:pt x="1" y="1357"/>
                  </a:lnTo>
                  <a:lnTo>
                    <a:pt x="1310" y="1357"/>
                  </a:lnTo>
                  <a:lnTo>
                    <a:pt x="2021" y="2066"/>
                  </a:lnTo>
                  <a:lnTo>
                    <a:pt x="756" y="2066"/>
                  </a:lnTo>
                  <a:lnTo>
                    <a:pt x="286" y="1591"/>
                  </a:lnTo>
                  <a:lnTo>
                    <a:pt x="59" y="1821"/>
                  </a:lnTo>
                  <a:lnTo>
                    <a:pt x="300" y="2064"/>
                  </a:lnTo>
                  <a:lnTo>
                    <a:pt x="1" y="2064"/>
                  </a:lnTo>
                  <a:lnTo>
                    <a:pt x="1" y="2386"/>
                  </a:lnTo>
                  <a:lnTo>
                    <a:pt x="622" y="2386"/>
                  </a:lnTo>
                  <a:lnTo>
                    <a:pt x="1333" y="3097"/>
                  </a:lnTo>
                  <a:lnTo>
                    <a:pt x="1" y="3097"/>
                  </a:lnTo>
                  <a:lnTo>
                    <a:pt x="1" y="3419"/>
                  </a:lnTo>
                  <a:lnTo>
                    <a:pt x="11016" y="3419"/>
                  </a:lnTo>
                  <a:lnTo>
                    <a:pt x="11016" y="3097"/>
                  </a:lnTo>
                  <a:lnTo>
                    <a:pt x="10395" y="3097"/>
                  </a:lnTo>
                  <a:lnTo>
                    <a:pt x="9684" y="2386"/>
                  </a:lnTo>
                  <a:lnTo>
                    <a:pt x="11016" y="2386"/>
                  </a:lnTo>
                  <a:lnTo>
                    <a:pt x="11016" y="2064"/>
                  </a:lnTo>
                  <a:lnTo>
                    <a:pt x="9362" y="2064"/>
                  </a:lnTo>
                  <a:lnTo>
                    <a:pt x="8651" y="1353"/>
                  </a:lnTo>
                  <a:lnTo>
                    <a:pt x="9916" y="1353"/>
                  </a:lnTo>
                  <a:lnTo>
                    <a:pt x="10558" y="1990"/>
                  </a:lnTo>
                  <a:lnTo>
                    <a:pt x="10786" y="1765"/>
                  </a:lnTo>
                  <a:lnTo>
                    <a:pt x="10372" y="1353"/>
                  </a:lnTo>
                  <a:lnTo>
                    <a:pt x="11016" y="1353"/>
                  </a:lnTo>
                  <a:lnTo>
                    <a:pt x="11016" y="1031"/>
                  </a:lnTo>
                  <a:lnTo>
                    <a:pt x="10051" y="1031"/>
                  </a:lnTo>
                  <a:lnTo>
                    <a:pt x="9340" y="320"/>
                  </a:lnTo>
                  <a:lnTo>
                    <a:pt x="11016" y="320"/>
                  </a:lnTo>
                  <a:lnTo>
                    <a:pt x="11016" y="0"/>
                  </a:lnTo>
                  <a:lnTo>
                    <a:pt x="8434" y="0"/>
                  </a:lnTo>
                  <a:lnTo>
                    <a:pt x="8434" y="324"/>
                  </a:lnTo>
                  <a:lnTo>
                    <a:pt x="8884" y="324"/>
                  </a:lnTo>
                  <a:lnTo>
                    <a:pt x="9595" y="1033"/>
                  </a:lnTo>
                  <a:lnTo>
                    <a:pt x="8329" y="1033"/>
                  </a:lnTo>
                  <a:lnTo>
                    <a:pt x="7619" y="324"/>
                  </a:lnTo>
                  <a:lnTo>
                    <a:pt x="8090" y="324"/>
                  </a:lnTo>
                  <a:lnTo>
                    <a:pt x="80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7" name="Google Shape;20367;p37"/>
            <p:cNvSpPr/>
            <p:nvPr/>
          </p:nvSpPr>
          <p:spPr>
            <a:xfrm>
              <a:off x="1814037" y="2397635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8" name="Google Shape;20368;p37"/>
            <p:cNvSpPr/>
            <p:nvPr/>
          </p:nvSpPr>
          <p:spPr>
            <a:xfrm>
              <a:off x="1760862" y="239763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9" name="Google Shape;20369;p37"/>
            <p:cNvSpPr/>
            <p:nvPr/>
          </p:nvSpPr>
          <p:spPr>
            <a:xfrm>
              <a:off x="1675770" y="236571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0" name="Google Shape;20370;p37"/>
            <p:cNvSpPr/>
            <p:nvPr/>
          </p:nvSpPr>
          <p:spPr>
            <a:xfrm>
              <a:off x="1686399" y="2429553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1" name="Google Shape;20371;p37"/>
            <p:cNvSpPr/>
            <p:nvPr/>
          </p:nvSpPr>
          <p:spPr>
            <a:xfrm>
              <a:off x="1899128" y="2429553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2" name="Google Shape;20372;p37"/>
            <p:cNvSpPr/>
            <p:nvPr/>
          </p:nvSpPr>
          <p:spPr>
            <a:xfrm>
              <a:off x="1941674" y="236571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3" name="Google Shape;20373;p37"/>
            <p:cNvSpPr/>
            <p:nvPr/>
          </p:nvSpPr>
          <p:spPr>
            <a:xfrm>
              <a:off x="1670456" y="2147675"/>
              <a:ext cx="255306" cy="105762"/>
            </a:xfrm>
            <a:custGeom>
              <a:avLst/>
              <a:gdLst/>
              <a:ahLst/>
              <a:cxnLst/>
              <a:rect l="l" t="t" r="r" b="b"/>
              <a:pathLst>
                <a:path w="8263" h="3423" extrusionOk="0">
                  <a:moveTo>
                    <a:pt x="5164" y="1185"/>
                  </a:moveTo>
                  <a:cubicBezTo>
                    <a:pt x="5266" y="1185"/>
                    <a:pt x="5347" y="1266"/>
                    <a:pt x="5347" y="1367"/>
                  </a:cubicBezTo>
                  <a:cubicBezTo>
                    <a:pt x="5347" y="1469"/>
                    <a:pt x="5266" y="1550"/>
                    <a:pt x="5164" y="1550"/>
                  </a:cubicBezTo>
                  <a:lnTo>
                    <a:pt x="3099" y="1550"/>
                  </a:lnTo>
                  <a:cubicBezTo>
                    <a:pt x="2997" y="1550"/>
                    <a:pt x="2916" y="1469"/>
                    <a:pt x="2916" y="1367"/>
                  </a:cubicBezTo>
                  <a:cubicBezTo>
                    <a:pt x="2916" y="1266"/>
                    <a:pt x="2997" y="1185"/>
                    <a:pt x="3099" y="1185"/>
                  </a:cubicBezTo>
                  <a:close/>
                  <a:moveTo>
                    <a:pt x="1894" y="1013"/>
                  </a:moveTo>
                  <a:lnTo>
                    <a:pt x="1894" y="1529"/>
                  </a:lnTo>
                  <a:cubicBezTo>
                    <a:pt x="1894" y="1629"/>
                    <a:pt x="1811" y="1712"/>
                    <a:pt x="1711" y="1712"/>
                  </a:cubicBezTo>
                  <a:cubicBezTo>
                    <a:pt x="1610" y="1712"/>
                    <a:pt x="1529" y="1629"/>
                    <a:pt x="1529" y="1529"/>
                  </a:cubicBezTo>
                  <a:lnTo>
                    <a:pt x="1529" y="1013"/>
                  </a:lnTo>
                  <a:close/>
                  <a:moveTo>
                    <a:pt x="6713" y="1013"/>
                  </a:moveTo>
                  <a:lnTo>
                    <a:pt x="6713" y="1529"/>
                  </a:lnTo>
                  <a:cubicBezTo>
                    <a:pt x="6713" y="1629"/>
                    <a:pt x="6631" y="1712"/>
                    <a:pt x="6531" y="1712"/>
                  </a:cubicBezTo>
                  <a:cubicBezTo>
                    <a:pt x="6429" y="1712"/>
                    <a:pt x="6348" y="1629"/>
                    <a:pt x="6348" y="1529"/>
                  </a:cubicBezTo>
                  <a:lnTo>
                    <a:pt x="6348" y="1013"/>
                  </a:lnTo>
                  <a:close/>
                  <a:moveTo>
                    <a:pt x="1033" y="1"/>
                  </a:moveTo>
                  <a:lnTo>
                    <a:pt x="1033" y="324"/>
                  </a:lnTo>
                  <a:lnTo>
                    <a:pt x="1550" y="324"/>
                  </a:lnTo>
                  <a:lnTo>
                    <a:pt x="1550" y="689"/>
                  </a:lnTo>
                  <a:lnTo>
                    <a:pt x="1205" y="689"/>
                  </a:lnTo>
                  <a:lnTo>
                    <a:pt x="1205" y="1529"/>
                  </a:lnTo>
                  <a:cubicBezTo>
                    <a:pt x="1205" y="1808"/>
                    <a:pt x="1431" y="2034"/>
                    <a:pt x="1711" y="2034"/>
                  </a:cubicBezTo>
                  <a:cubicBezTo>
                    <a:pt x="1990" y="2034"/>
                    <a:pt x="2217" y="1808"/>
                    <a:pt x="2217" y="1529"/>
                  </a:cubicBezTo>
                  <a:lnTo>
                    <a:pt x="2618" y="1529"/>
                  </a:lnTo>
                  <a:cubicBezTo>
                    <a:pt x="2686" y="1722"/>
                    <a:pt x="2875" y="1874"/>
                    <a:pt x="3099" y="1874"/>
                  </a:cubicBezTo>
                  <a:lnTo>
                    <a:pt x="3099" y="2583"/>
                  </a:lnTo>
                  <a:lnTo>
                    <a:pt x="2687" y="2583"/>
                  </a:lnTo>
                  <a:lnTo>
                    <a:pt x="2171" y="3099"/>
                  </a:lnTo>
                  <a:lnTo>
                    <a:pt x="1" y="3099"/>
                  </a:lnTo>
                  <a:lnTo>
                    <a:pt x="1" y="3423"/>
                  </a:lnTo>
                  <a:lnTo>
                    <a:pt x="2305" y="3423"/>
                  </a:lnTo>
                  <a:lnTo>
                    <a:pt x="2822" y="2906"/>
                  </a:lnTo>
                  <a:lnTo>
                    <a:pt x="5441" y="2906"/>
                  </a:lnTo>
                  <a:lnTo>
                    <a:pt x="5958" y="3423"/>
                  </a:lnTo>
                  <a:lnTo>
                    <a:pt x="8262" y="3423"/>
                  </a:lnTo>
                  <a:lnTo>
                    <a:pt x="8262" y="3099"/>
                  </a:lnTo>
                  <a:lnTo>
                    <a:pt x="6092" y="3099"/>
                  </a:lnTo>
                  <a:lnTo>
                    <a:pt x="5575" y="2583"/>
                  </a:lnTo>
                  <a:lnTo>
                    <a:pt x="3422" y="2583"/>
                  </a:lnTo>
                  <a:lnTo>
                    <a:pt x="3422" y="1874"/>
                  </a:lnTo>
                  <a:lnTo>
                    <a:pt x="4820" y="1874"/>
                  </a:lnTo>
                  <a:lnTo>
                    <a:pt x="4820" y="2218"/>
                  </a:lnTo>
                  <a:lnTo>
                    <a:pt x="5143" y="2218"/>
                  </a:lnTo>
                  <a:lnTo>
                    <a:pt x="5143" y="1874"/>
                  </a:lnTo>
                  <a:lnTo>
                    <a:pt x="5164" y="1874"/>
                  </a:lnTo>
                  <a:cubicBezTo>
                    <a:pt x="5386" y="1874"/>
                    <a:pt x="5575" y="1722"/>
                    <a:pt x="5644" y="1529"/>
                  </a:cubicBezTo>
                  <a:lnTo>
                    <a:pt x="6025" y="1529"/>
                  </a:lnTo>
                  <a:cubicBezTo>
                    <a:pt x="6025" y="1808"/>
                    <a:pt x="6250" y="2034"/>
                    <a:pt x="6531" y="2034"/>
                  </a:cubicBezTo>
                  <a:cubicBezTo>
                    <a:pt x="6810" y="2034"/>
                    <a:pt x="7037" y="1808"/>
                    <a:pt x="7037" y="1529"/>
                  </a:cubicBezTo>
                  <a:lnTo>
                    <a:pt x="7037" y="689"/>
                  </a:lnTo>
                  <a:lnTo>
                    <a:pt x="6693" y="689"/>
                  </a:lnTo>
                  <a:lnTo>
                    <a:pt x="6693" y="324"/>
                  </a:lnTo>
                  <a:lnTo>
                    <a:pt x="7230" y="324"/>
                  </a:lnTo>
                  <a:lnTo>
                    <a:pt x="7230" y="1"/>
                  </a:lnTo>
                  <a:lnTo>
                    <a:pt x="5853" y="1"/>
                  </a:lnTo>
                  <a:lnTo>
                    <a:pt x="5853" y="324"/>
                  </a:lnTo>
                  <a:lnTo>
                    <a:pt x="6369" y="324"/>
                  </a:lnTo>
                  <a:lnTo>
                    <a:pt x="6369" y="689"/>
                  </a:lnTo>
                  <a:lnTo>
                    <a:pt x="6025" y="689"/>
                  </a:lnTo>
                  <a:lnTo>
                    <a:pt x="6025" y="1206"/>
                  </a:lnTo>
                  <a:lnTo>
                    <a:pt x="5644" y="1206"/>
                  </a:lnTo>
                  <a:cubicBezTo>
                    <a:pt x="5577" y="991"/>
                    <a:pt x="5388" y="861"/>
                    <a:pt x="5164" y="861"/>
                  </a:cubicBezTo>
                  <a:lnTo>
                    <a:pt x="3099" y="861"/>
                  </a:lnTo>
                  <a:cubicBezTo>
                    <a:pt x="2877" y="861"/>
                    <a:pt x="2687" y="991"/>
                    <a:pt x="2618" y="1206"/>
                  </a:cubicBezTo>
                  <a:lnTo>
                    <a:pt x="2217" y="1206"/>
                  </a:lnTo>
                  <a:lnTo>
                    <a:pt x="2217" y="689"/>
                  </a:lnTo>
                  <a:lnTo>
                    <a:pt x="1873" y="689"/>
                  </a:lnTo>
                  <a:lnTo>
                    <a:pt x="1873" y="324"/>
                  </a:lnTo>
                  <a:lnTo>
                    <a:pt x="2410" y="324"/>
                  </a:lnTo>
                  <a:lnTo>
                    <a:pt x="2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4" name="Google Shape;20374;p37"/>
            <p:cNvSpPr/>
            <p:nvPr/>
          </p:nvSpPr>
          <p:spPr>
            <a:xfrm>
              <a:off x="1681085" y="2264035"/>
              <a:ext cx="10042" cy="31948"/>
            </a:xfrm>
            <a:custGeom>
              <a:avLst/>
              <a:gdLst/>
              <a:ahLst/>
              <a:cxnLst/>
              <a:rect l="l" t="t" r="r" b="b"/>
              <a:pathLst>
                <a:path w="325" h="1034" extrusionOk="0">
                  <a:moveTo>
                    <a:pt x="1" y="1"/>
                  </a:moveTo>
                  <a:lnTo>
                    <a:pt x="1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5" name="Google Shape;20375;p37"/>
            <p:cNvSpPr/>
            <p:nvPr/>
          </p:nvSpPr>
          <p:spPr>
            <a:xfrm>
              <a:off x="1702373" y="2264035"/>
              <a:ext cx="10011" cy="21319"/>
            </a:xfrm>
            <a:custGeom>
              <a:avLst/>
              <a:gdLst/>
              <a:ahLst/>
              <a:cxnLst/>
              <a:rect l="l" t="t" r="r" b="b"/>
              <a:pathLst>
                <a:path w="324" h="690" extrusionOk="0">
                  <a:moveTo>
                    <a:pt x="0" y="1"/>
                  </a:moveTo>
                  <a:lnTo>
                    <a:pt x="0" y="689"/>
                  </a:lnTo>
                  <a:lnTo>
                    <a:pt x="324" y="689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6" name="Google Shape;20376;p37"/>
            <p:cNvSpPr/>
            <p:nvPr/>
          </p:nvSpPr>
          <p:spPr>
            <a:xfrm>
              <a:off x="1723631" y="2264035"/>
              <a:ext cx="10042" cy="31948"/>
            </a:xfrm>
            <a:custGeom>
              <a:avLst/>
              <a:gdLst/>
              <a:ahLst/>
              <a:cxnLst/>
              <a:rect l="l" t="t" r="r" b="b"/>
              <a:pathLst>
                <a:path w="325" h="1034" extrusionOk="0">
                  <a:moveTo>
                    <a:pt x="1" y="1"/>
                  </a:moveTo>
                  <a:lnTo>
                    <a:pt x="1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7" name="Google Shape;20377;p37"/>
            <p:cNvSpPr/>
            <p:nvPr/>
          </p:nvSpPr>
          <p:spPr>
            <a:xfrm>
              <a:off x="1861897" y="2264035"/>
              <a:ext cx="10042" cy="31948"/>
            </a:xfrm>
            <a:custGeom>
              <a:avLst/>
              <a:gdLst/>
              <a:ahLst/>
              <a:cxnLst/>
              <a:rect l="l" t="t" r="r" b="b"/>
              <a:pathLst>
                <a:path w="325" h="1034" extrusionOk="0">
                  <a:moveTo>
                    <a:pt x="1" y="1"/>
                  </a:moveTo>
                  <a:lnTo>
                    <a:pt x="1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8" name="Google Shape;20378;p37"/>
            <p:cNvSpPr/>
            <p:nvPr/>
          </p:nvSpPr>
          <p:spPr>
            <a:xfrm>
              <a:off x="1904443" y="2264035"/>
              <a:ext cx="10042" cy="21319"/>
            </a:xfrm>
            <a:custGeom>
              <a:avLst/>
              <a:gdLst/>
              <a:ahLst/>
              <a:cxnLst/>
              <a:rect l="l" t="t" r="r" b="b"/>
              <a:pathLst>
                <a:path w="325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4" y="689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9" name="Google Shape;20379;p37"/>
            <p:cNvSpPr/>
            <p:nvPr/>
          </p:nvSpPr>
          <p:spPr>
            <a:xfrm>
              <a:off x="1883185" y="2264035"/>
              <a:ext cx="10011" cy="31948"/>
            </a:xfrm>
            <a:custGeom>
              <a:avLst/>
              <a:gdLst/>
              <a:ahLst/>
              <a:cxnLst/>
              <a:rect l="l" t="t" r="r" b="b"/>
              <a:pathLst>
                <a:path w="324" h="1034" extrusionOk="0">
                  <a:moveTo>
                    <a:pt x="0" y="1"/>
                  </a:moveTo>
                  <a:lnTo>
                    <a:pt x="0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0" name="Google Shape;20380;p37"/>
            <p:cNvSpPr/>
            <p:nvPr/>
          </p:nvSpPr>
          <p:spPr>
            <a:xfrm>
              <a:off x="1681085" y="2306581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1" name="Google Shape;20381;p37"/>
            <p:cNvSpPr/>
            <p:nvPr/>
          </p:nvSpPr>
          <p:spPr>
            <a:xfrm>
              <a:off x="1861897" y="2306581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2" name="Google Shape;20382;p37"/>
            <p:cNvSpPr/>
            <p:nvPr/>
          </p:nvSpPr>
          <p:spPr>
            <a:xfrm>
              <a:off x="1904443" y="2295952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3" name="Google Shape;20383;p37"/>
            <p:cNvSpPr/>
            <p:nvPr/>
          </p:nvSpPr>
          <p:spPr>
            <a:xfrm>
              <a:off x="1771491" y="2248092"/>
              <a:ext cx="10042" cy="26634"/>
            </a:xfrm>
            <a:custGeom>
              <a:avLst/>
              <a:gdLst/>
              <a:ahLst/>
              <a:cxnLst/>
              <a:rect l="l" t="t" r="r" b="b"/>
              <a:pathLst>
                <a:path w="325" h="862" extrusionOk="0">
                  <a:moveTo>
                    <a:pt x="1" y="0"/>
                  </a:moveTo>
                  <a:lnTo>
                    <a:pt x="1" y="861"/>
                  </a:lnTo>
                  <a:lnTo>
                    <a:pt x="324" y="861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4" name="Google Shape;20384;p37"/>
            <p:cNvSpPr/>
            <p:nvPr/>
          </p:nvSpPr>
          <p:spPr>
            <a:xfrm>
              <a:off x="1814037" y="2248092"/>
              <a:ext cx="10042" cy="47891"/>
            </a:xfrm>
            <a:custGeom>
              <a:avLst/>
              <a:gdLst/>
              <a:ahLst/>
              <a:cxnLst/>
              <a:rect l="l" t="t" r="r" b="b"/>
              <a:pathLst>
                <a:path w="325" h="1550" extrusionOk="0">
                  <a:moveTo>
                    <a:pt x="1" y="0"/>
                  </a:moveTo>
                  <a:lnTo>
                    <a:pt x="1" y="1550"/>
                  </a:lnTo>
                  <a:lnTo>
                    <a:pt x="324" y="1550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5" name="Google Shape;20385;p37"/>
            <p:cNvSpPr/>
            <p:nvPr/>
          </p:nvSpPr>
          <p:spPr>
            <a:xfrm>
              <a:off x="1792779" y="2248092"/>
              <a:ext cx="10011" cy="58520"/>
            </a:xfrm>
            <a:custGeom>
              <a:avLst/>
              <a:gdLst/>
              <a:ahLst/>
              <a:cxnLst/>
              <a:rect l="l" t="t" r="r" b="b"/>
              <a:pathLst>
                <a:path w="324" h="1894" extrusionOk="0">
                  <a:moveTo>
                    <a:pt x="0" y="0"/>
                  </a:moveTo>
                  <a:lnTo>
                    <a:pt x="0" y="1894"/>
                  </a:lnTo>
                  <a:lnTo>
                    <a:pt x="324" y="189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6" name="Google Shape;20386;p37"/>
            <p:cNvSpPr/>
            <p:nvPr/>
          </p:nvSpPr>
          <p:spPr>
            <a:xfrm>
              <a:off x="1771491" y="2285323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7" name="Google Shape;20387;p37"/>
            <p:cNvSpPr/>
            <p:nvPr/>
          </p:nvSpPr>
          <p:spPr>
            <a:xfrm>
              <a:off x="1814037" y="2306581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8" name="Google Shape;20388;p37"/>
            <p:cNvSpPr/>
            <p:nvPr/>
          </p:nvSpPr>
          <p:spPr>
            <a:xfrm>
              <a:off x="1883185" y="220554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183" y="1"/>
                  </a:moveTo>
                  <a:cubicBezTo>
                    <a:pt x="183" y="100"/>
                    <a:pt x="102" y="183"/>
                    <a:pt x="0" y="183"/>
                  </a:cubicBezTo>
                  <a:lnTo>
                    <a:pt x="0" y="505"/>
                  </a:lnTo>
                  <a:cubicBezTo>
                    <a:pt x="281" y="505"/>
                    <a:pt x="506" y="279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9" name="Google Shape;20389;p37"/>
            <p:cNvSpPr/>
            <p:nvPr/>
          </p:nvSpPr>
          <p:spPr>
            <a:xfrm>
              <a:off x="1883185" y="2205546"/>
              <a:ext cx="31608" cy="31577"/>
            </a:xfrm>
            <a:custGeom>
              <a:avLst/>
              <a:gdLst/>
              <a:ahLst/>
              <a:cxnLst/>
              <a:rect l="l" t="t" r="r" b="b"/>
              <a:pathLst>
                <a:path w="1023" h="1022" extrusionOk="0">
                  <a:moveTo>
                    <a:pt x="699" y="1"/>
                  </a:moveTo>
                  <a:cubicBezTo>
                    <a:pt x="699" y="384"/>
                    <a:pt x="386" y="699"/>
                    <a:pt x="0" y="699"/>
                  </a:cubicBezTo>
                  <a:lnTo>
                    <a:pt x="0" y="1021"/>
                  </a:lnTo>
                  <a:cubicBezTo>
                    <a:pt x="563" y="1021"/>
                    <a:pt x="1023" y="563"/>
                    <a:pt x="10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0" name="Google Shape;20390;p37"/>
            <p:cNvSpPr/>
            <p:nvPr/>
          </p:nvSpPr>
          <p:spPr>
            <a:xfrm>
              <a:off x="1697368" y="220554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0" y="1"/>
                  </a:moveTo>
                  <a:cubicBezTo>
                    <a:pt x="0" y="278"/>
                    <a:pt x="228" y="505"/>
                    <a:pt x="507" y="505"/>
                  </a:cubicBezTo>
                  <a:lnTo>
                    <a:pt x="507" y="183"/>
                  </a:lnTo>
                  <a:cubicBezTo>
                    <a:pt x="405" y="183"/>
                    <a:pt x="324" y="100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1" name="Google Shape;20391;p37"/>
            <p:cNvSpPr/>
            <p:nvPr/>
          </p:nvSpPr>
          <p:spPr>
            <a:xfrm>
              <a:off x="1681425" y="2205546"/>
              <a:ext cx="31608" cy="31577"/>
            </a:xfrm>
            <a:custGeom>
              <a:avLst/>
              <a:gdLst/>
              <a:ahLst/>
              <a:cxnLst/>
              <a:rect l="l" t="t" r="r" b="b"/>
              <a:pathLst>
                <a:path w="1023" h="1022" extrusionOk="0">
                  <a:moveTo>
                    <a:pt x="0" y="1"/>
                  </a:moveTo>
                  <a:cubicBezTo>
                    <a:pt x="0" y="563"/>
                    <a:pt x="460" y="1021"/>
                    <a:pt x="1023" y="1021"/>
                  </a:cubicBezTo>
                  <a:lnTo>
                    <a:pt x="1023" y="699"/>
                  </a:lnTo>
                  <a:cubicBezTo>
                    <a:pt x="637" y="699"/>
                    <a:pt x="324" y="384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2" name="Google Shape;20392;p37"/>
            <p:cNvSpPr/>
            <p:nvPr/>
          </p:nvSpPr>
          <p:spPr>
            <a:xfrm>
              <a:off x="1792779" y="2211509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93" name="Google Shape;20393;p37"/>
          <p:cNvGrpSpPr/>
          <p:nvPr/>
        </p:nvGrpSpPr>
        <p:grpSpPr>
          <a:xfrm>
            <a:off x="1069712" y="2165016"/>
            <a:ext cx="255770" cy="340336"/>
            <a:chOff x="877750" y="2131454"/>
            <a:chExt cx="255770" cy="340336"/>
          </a:xfrm>
        </p:grpSpPr>
        <p:sp>
          <p:nvSpPr>
            <p:cNvPr id="20394" name="Google Shape;20394;p37"/>
            <p:cNvSpPr/>
            <p:nvPr/>
          </p:nvSpPr>
          <p:spPr>
            <a:xfrm>
              <a:off x="877750" y="2131454"/>
              <a:ext cx="255770" cy="340336"/>
            </a:xfrm>
            <a:custGeom>
              <a:avLst/>
              <a:gdLst/>
              <a:ahLst/>
              <a:cxnLst/>
              <a:rect l="l" t="t" r="r" b="b"/>
              <a:pathLst>
                <a:path w="8278" h="11015" extrusionOk="0">
                  <a:moveTo>
                    <a:pt x="5173" y="1185"/>
                  </a:moveTo>
                  <a:cubicBezTo>
                    <a:pt x="5274" y="1185"/>
                    <a:pt x="5355" y="1266"/>
                    <a:pt x="5355" y="1368"/>
                  </a:cubicBezTo>
                  <a:cubicBezTo>
                    <a:pt x="5355" y="1469"/>
                    <a:pt x="5274" y="1550"/>
                    <a:pt x="5173" y="1550"/>
                  </a:cubicBezTo>
                  <a:lnTo>
                    <a:pt x="3102" y="1550"/>
                  </a:lnTo>
                  <a:cubicBezTo>
                    <a:pt x="3001" y="1550"/>
                    <a:pt x="2920" y="1469"/>
                    <a:pt x="2920" y="1368"/>
                  </a:cubicBezTo>
                  <a:cubicBezTo>
                    <a:pt x="2920" y="1266"/>
                    <a:pt x="3001" y="1185"/>
                    <a:pt x="3102" y="1185"/>
                  </a:cubicBezTo>
                  <a:close/>
                  <a:moveTo>
                    <a:pt x="1896" y="1013"/>
                  </a:moveTo>
                  <a:lnTo>
                    <a:pt x="1896" y="1529"/>
                  </a:lnTo>
                  <a:cubicBezTo>
                    <a:pt x="1896" y="1629"/>
                    <a:pt x="1815" y="1712"/>
                    <a:pt x="1713" y="1712"/>
                  </a:cubicBezTo>
                  <a:cubicBezTo>
                    <a:pt x="1612" y="1712"/>
                    <a:pt x="1531" y="1629"/>
                    <a:pt x="1531" y="1529"/>
                  </a:cubicBezTo>
                  <a:lnTo>
                    <a:pt x="1531" y="1013"/>
                  </a:lnTo>
                  <a:close/>
                  <a:moveTo>
                    <a:pt x="6723" y="1013"/>
                  </a:moveTo>
                  <a:lnTo>
                    <a:pt x="6723" y="1529"/>
                  </a:lnTo>
                  <a:cubicBezTo>
                    <a:pt x="6723" y="1629"/>
                    <a:pt x="6643" y="1712"/>
                    <a:pt x="6541" y="1712"/>
                  </a:cubicBezTo>
                  <a:cubicBezTo>
                    <a:pt x="6439" y="1712"/>
                    <a:pt x="6357" y="1629"/>
                    <a:pt x="6357" y="1529"/>
                  </a:cubicBezTo>
                  <a:lnTo>
                    <a:pt x="6357" y="1013"/>
                  </a:lnTo>
                  <a:close/>
                  <a:moveTo>
                    <a:pt x="2248" y="4813"/>
                  </a:moveTo>
                  <a:lnTo>
                    <a:pt x="2248" y="4813"/>
                  </a:lnTo>
                  <a:cubicBezTo>
                    <a:pt x="2586" y="4886"/>
                    <a:pt x="2851" y="5149"/>
                    <a:pt x="2921" y="5488"/>
                  </a:cubicBezTo>
                  <a:cubicBezTo>
                    <a:pt x="2584" y="5416"/>
                    <a:pt x="2319" y="5149"/>
                    <a:pt x="2248" y="4813"/>
                  </a:cubicBezTo>
                  <a:close/>
                  <a:moveTo>
                    <a:pt x="4319" y="4813"/>
                  </a:moveTo>
                  <a:cubicBezTo>
                    <a:pt x="4656" y="4886"/>
                    <a:pt x="4921" y="5149"/>
                    <a:pt x="4992" y="5488"/>
                  </a:cubicBezTo>
                  <a:cubicBezTo>
                    <a:pt x="4653" y="5416"/>
                    <a:pt x="4390" y="5149"/>
                    <a:pt x="4319" y="4813"/>
                  </a:cubicBezTo>
                  <a:close/>
                  <a:moveTo>
                    <a:pt x="1551" y="6521"/>
                  </a:moveTo>
                  <a:cubicBezTo>
                    <a:pt x="1653" y="6521"/>
                    <a:pt x="1734" y="6602"/>
                    <a:pt x="1734" y="6703"/>
                  </a:cubicBezTo>
                  <a:cubicBezTo>
                    <a:pt x="1734" y="6805"/>
                    <a:pt x="1653" y="6886"/>
                    <a:pt x="1551" y="6886"/>
                  </a:cubicBezTo>
                  <a:cubicBezTo>
                    <a:pt x="1450" y="6886"/>
                    <a:pt x="1369" y="6805"/>
                    <a:pt x="1369" y="6703"/>
                  </a:cubicBezTo>
                  <a:cubicBezTo>
                    <a:pt x="1369" y="6602"/>
                    <a:pt x="1450" y="6521"/>
                    <a:pt x="1551" y="6521"/>
                  </a:cubicBezTo>
                  <a:close/>
                  <a:moveTo>
                    <a:pt x="3102" y="5832"/>
                  </a:moveTo>
                  <a:cubicBezTo>
                    <a:pt x="3393" y="5832"/>
                    <a:pt x="3631" y="6068"/>
                    <a:pt x="3631" y="6359"/>
                  </a:cubicBezTo>
                  <a:cubicBezTo>
                    <a:pt x="3631" y="6650"/>
                    <a:pt x="3393" y="6886"/>
                    <a:pt x="3102" y="6886"/>
                  </a:cubicBezTo>
                  <a:cubicBezTo>
                    <a:pt x="2813" y="6886"/>
                    <a:pt x="2575" y="6650"/>
                    <a:pt x="2575" y="6359"/>
                  </a:cubicBezTo>
                  <a:cubicBezTo>
                    <a:pt x="2575" y="6068"/>
                    <a:pt x="2813" y="5832"/>
                    <a:pt x="3102" y="5832"/>
                  </a:cubicBezTo>
                  <a:close/>
                  <a:moveTo>
                    <a:pt x="5173" y="5832"/>
                  </a:moveTo>
                  <a:cubicBezTo>
                    <a:pt x="5464" y="5832"/>
                    <a:pt x="5701" y="6068"/>
                    <a:pt x="5701" y="6359"/>
                  </a:cubicBezTo>
                  <a:cubicBezTo>
                    <a:pt x="5701" y="6650"/>
                    <a:pt x="5465" y="6886"/>
                    <a:pt x="5173" y="6886"/>
                  </a:cubicBezTo>
                  <a:cubicBezTo>
                    <a:pt x="4882" y="6886"/>
                    <a:pt x="4646" y="6650"/>
                    <a:pt x="4646" y="6359"/>
                  </a:cubicBezTo>
                  <a:cubicBezTo>
                    <a:pt x="4646" y="6068"/>
                    <a:pt x="4882" y="5832"/>
                    <a:pt x="5173" y="5832"/>
                  </a:cubicBezTo>
                  <a:close/>
                  <a:moveTo>
                    <a:pt x="6725" y="6521"/>
                  </a:moveTo>
                  <a:cubicBezTo>
                    <a:pt x="6827" y="6521"/>
                    <a:pt x="6909" y="6602"/>
                    <a:pt x="6909" y="6703"/>
                  </a:cubicBezTo>
                  <a:cubicBezTo>
                    <a:pt x="6909" y="6805"/>
                    <a:pt x="6827" y="6886"/>
                    <a:pt x="6725" y="6886"/>
                  </a:cubicBezTo>
                  <a:cubicBezTo>
                    <a:pt x="6625" y="6886"/>
                    <a:pt x="6543" y="6805"/>
                    <a:pt x="6543" y="6703"/>
                  </a:cubicBezTo>
                  <a:cubicBezTo>
                    <a:pt x="6543" y="6602"/>
                    <a:pt x="6625" y="6521"/>
                    <a:pt x="6725" y="6521"/>
                  </a:cubicBezTo>
                  <a:close/>
                  <a:moveTo>
                    <a:pt x="5450" y="2910"/>
                  </a:moveTo>
                  <a:lnTo>
                    <a:pt x="5966" y="3426"/>
                  </a:lnTo>
                  <a:lnTo>
                    <a:pt x="6551" y="3426"/>
                  </a:lnTo>
                  <a:lnTo>
                    <a:pt x="6551" y="6223"/>
                  </a:lnTo>
                  <a:cubicBezTo>
                    <a:pt x="6357" y="6290"/>
                    <a:pt x="6212" y="6485"/>
                    <a:pt x="6212" y="6708"/>
                  </a:cubicBezTo>
                  <a:cubicBezTo>
                    <a:pt x="6212" y="6774"/>
                    <a:pt x="6228" y="6834"/>
                    <a:pt x="6252" y="6899"/>
                  </a:cubicBezTo>
                  <a:lnTo>
                    <a:pt x="5839" y="6899"/>
                  </a:lnTo>
                  <a:cubicBezTo>
                    <a:pt x="5956" y="6748"/>
                    <a:pt x="6018" y="6565"/>
                    <a:pt x="6018" y="6364"/>
                  </a:cubicBezTo>
                  <a:cubicBezTo>
                    <a:pt x="6018" y="5949"/>
                    <a:pt x="5732" y="5600"/>
                    <a:pt x="5322" y="5524"/>
                  </a:cubicBezTo>
                  <a:lnTo>
                    <a:pt x="5322" y="4806"/>
                  </a:lnTo>
                  <a:cubicBezTo>
                    <a:pt x="5322" y="4805"/>
                    <a:pt x="5324" y="4804"/>
                    <a:pt x="5327" y="4804"/>
                  </a:cubicBezTo>
                  <a:cubicBezTo>
                    <a:pt x="5332" y="4804"/>
                    <a:pt x="5340" y="4806"/>
                    <a:pt x="5345" y="4806"/>
                  </a:cubicBezTo>
                  <a:lnTo>
                    <a:pt x="5689" y="4806"/>
                  </a:lnTo>
                  <a:lnTo>
                    <a:pt x="5689" y="4485"/>
                  </a:lnTo>
                  <a:lnTo>
                    <a:pt x="5345" y="4485"/>
                  </a:lnTo>
                  <a:cubicBezTo>
                    <a:pt x="5159" y="4485"/>
                    <a:pt x="5001" y="4624"/>
                    <a:pt x="5001" y="4806"/>
                  </a:cubicBezTo>
                  <a:lnTo>
                    <a:pt x="5001" y="4853"/>
                  </a:lnTo>
                  <a:cubicBezTo>
                    <a:pt x="4785" y="4621"/>
                    <a:pt x="4483" y="4485"/>
                    <a:pt x="4138" y="4485"/>
                  </a:cubicBezTo>
                  <a:lnTo>
                    <a:pt x="3966" y="4485"/>
                  </a:lnTo>
                  <a:lnTo>
                    <a:pt x="3966" y="4634"/>
                  </a:lnTo>
                  <a:cubicBezTo>
                    <a:pt x="3966" y="5099"/>
                    <a:pt x="4238" y="5504"/>
                    <a:pt x="4625" y="5701"/>
                  </a:cubicBezTo>
                  <a:cubicBezTo>
                    <a:pt x="4436" y="5860"/>
                    <a:pt x="4319" y="6101"/>
                    <a:pt x="4319" y="6364"/>
                  </a:cubicBezTo>
                  <a:cubicBezTo>
                    <a:pt x="4319" y="6565"/>
                    <a:pt x="4390" y="6748"/>
                    <a:pt x="4505" y="6899"/>
                  </a:cubicBezTo>
                  <a:lnTo>
                    <a:pt x="3770" y="6899"/>
                  </a:lnTo>
                  <a:cubicBezTo>
                    <a:pt x="3885" y="6748"/>
                    <a:pt x="3949" y="6565"/>
                    <a:pt x="3949" y="6364"/>
                  </a:cubicBezTo>
                  <a:cubicBezTo>
                    <a:pt x="3949" y="5949"/>
                    <a:pt x="3661" y="5600"/>
                    <a:pt x="3254" y="5524"/>
                  </a:cubicBezTo>
                  <a:lnTo>
                    <a:pt x="3254" y="4806"/>
                  </a:lnTo>
                  <a:cubicBezTo>
                    <a:pt x="3254" y="4805"/>
                    <a:pt x="3255" y="4804"/>
                    <a:pt x="3258" y="4804"/>
                  </a:cubicBezTo>
                  <a:cubicBezTo>
                    <a:pt x="3263" y="4804"/>
                    <a:pt x="3271" y="4806"/>
                    <a:pt x="3274" y="4806"/>
                  </a:cubicBezTo>
                  <a:lnTo>
                    <a:pt x="3618" y="4806"/>
                  </a:lnTo>
                  <a:lnTo>
                    <a:pt x="3618" y="4485"/>
                  </a:lnTo>
                  <a:lnTo>
                    <a:pt x="3274" y="4485"/>
                  </a:lnTo>
                  <a:cubicBezTo>
                    <a:pt x="3090" y="4485"/>
                    <a:pt x="2930" y="4624"/>
                    <a:pt x="2930" y="4806"/>
                  </a:cubicBezTo>
                  <a:lnTo>
                    <a:pt x="2930" y="4853"/>
                  </a:lnTo>
                  <a:cubicBezTo>
                    <a:pt x="2715" y="4621"/>
                    <a:pt x="2412" y="4485"/>
                    <a:pt x="2068" y="4485"/>
                  </a:cubicBezTo>
                  <a:lnTo>
                    <a:pt x="1896" y="4485"/>
                  </a:lnTo>
                  <a:lnTo>
                    <a:pt x="1896" y="4634"/>
                  </a:lnTo>
                  <a:cubicBezTo>
                    <a:pt x="1896" y="5099"/>
                    <a:pt x="2169" y="5504"/>
                    <a:pt x="2556" y="5701"/>
                  </a:cubicBezTo>
                  <a:cubicBezTo>
                    <a:pt x="2367" y="5860"/>
                    <a:pt x="2248" y="6101"/>
                    <a:pt x="2248" y="6364"/>
                  </a:cubicBezTo>
                  <a:cubicBezTo>
                    <a:pt x="2248" y="6565"/>
                    <a:pt x="2319" y="6748"/>
                    <a:pt x="2436" y="6899"/>
                  </a:cubicBezTo>
                  <a:lnTo>
                    <a:pt x="2023" y="6899"/>
                  </a:lnTo>
                  <a:cubicBezTo>
                    <a:pt x="2044" y="6834"/>
                    <a:pt x="2052" y="6774"/>
                    <a:pt x="2052" y="6708"/>
                  </a:cubicBezTo>
                  <a:cubicBezTo>
                    <a:pt x="2052" y="6485"/>
                    <a:pt x="1918" y="6292"/>
                    <a:pt x="1703" y="6223"/>
                  </a:cubicBezTo>
                  <a:lnTo>
                    <a:pt x="1703" y="3426"/>
                  </a:lnTo>
                  <a:lnTo>
                    <a:pt x="2309" y="3426"/>
                  </a:lnTo>
                  <a:lnTo>
                    <a:pt x="2825" y="2910"/>
                  </a:lnTo>
                  <a:close/>
                  <a:moveTo>
                    <a:pt x="1551" y="7220"/>
                  </a:moveTo>
                  <a:lnTo>
                    <a:pt x="1551" y="7584"/>
                  </a:lnTo>
                  <a:lnTo>
                    <a:pt x="839" y="7584"/>
                  </a:lnTo>
                  <a:lnTo>
                    <a:pt x="839" y="7220"/>
                  </a:lnTo>
                  <a:close/>
                  <a:moveTo>
                    <a:pt x="5691" y="7220"/>
                  </a:moveTo>
                  <a:lnTo>
                    <a:pt x="5691" y="7584"/>
                  </a:lnTo>
                  <a:lnTo>
                    <a:pt x="2565" y="7584"/>
                  </a:lnTo>
                  <a:lnTo>
                    <a:pt x="2565" y="7220"/>
                  </a:lnTo>
                  <a:close/>
                  <a:moveTo>
                    <a:pt x="7414" y="7221"/>
                  </a:moveTo>
                  <a:lnTo>
                    <a:pt x="7414" y="7588"/>
                  </a:lnTo>
                  <a:lnTo>
                    <a:pt x="6703" y="7588"/>
                  </a:lnTo>
                  <a:lnTo>
                    <a:pt x="6703" y="7221"/>
                  </a:lnTo>
                  <a:close/>
                  <a:moveTo>
                    <a:pt x="1551" y="7910"/>
                  </a:moveTo>
                  <a:lnTo>
                    <a:pt x="1551" y="8276"/>
                  </a:lnTo>
                  <a:lnTo>
                    <a:pt x="1186" y="8276"/>
                  </a:lnTo>
                  <a:lnTo>
                    <a:pt x="1186" y="7910"/>
                  </a:lnTo>
                  <a:close/>
                  <a:moveTo>
                    <a:pt x="7069" y="7910"/>
                  </a:moveTo>
                  <a:lnTo>
                    <a:pt x="7069" y="8276"/>
                  </a:lnTo>
                  <a:lnTo>
                    <a:pt x="6705" y="8276"/>
                  </a:lnTo>
                  <a:lnTo>
                    <a:pt x="6705" y="7910"/>
                  </a:lnTo>
                  <a:close/>
                  <a:moveTo>
                    <a:pt x="1551" y="8600"/>
                  </a:moveTo>
                  <a:lnTo>
                    <a:pt x="1551" y="8967"/>
                  </a:lnTo>
                  <a:lnTo>
                    <a:pt x="839" y="8967"/>
                  </a:lnTo>
                  <a:lnTo>
                    <a:pt x="839" y="8600"/>
                  </a:lnTo>
                  <a:close/>
                  <a:moveTo>
                    <a:pt x="5691" y="7911"/>
                  </a:moveTo>
                  <a:lnTo>
                    <a:pt x="5691" y="8278"/>
                  </a:lnTo>
                  <a:lnTo>
                    <a:pt x="3964" y="8278"/>
                  </a:lnTo>
                  <a:lnTo>
                    <a:pt x="3964" y="8600"/>
                  </a:lnTo>
                  <a:lnTo>
                    <a:pt x="5691" y="8600"/>
                  </a:lnTo>
                  <a:lnTo>
                    <a:pt x="5691" y="8967"/>
                  </a:lnTo>
                  <a:lnTo>
                    <a:pt x="2565" y="8967"/>
                  </a:lnTo>
                  <a:lnTo>
                    <a:pt x="2565" y="8600"/>
                  </a:lnTo>
                  <a:lnTo>
                    <a:pt x="2930" y="8600"/>
                  </a:lnTo>
                  <a:lnTo>
                    <a:pt x="2930" y="8278"/>
                  </a:lnTo>
                  <a:lnTo>
                    <a:pt x="2565" y="8278"/>
                  </a:lnTo>
                  <a:lnTo>
                    <a:pt x="2565" y="7911"/>
                  </a:lnTo>
                  <a:close/>
                  <a:moveTo>
                    <a:pt x="7414" y="8600"/>
                  </a:moveTo>
                  <a:lnTo>
                    <a:pt x="7414" y="8967"/>
                  </a:lnTo>
                  <a:lnTo>
                    <a:pt x="6703" y="8967"/>
                  </a:lnTo>
                  <a:lnTo>
                    <a:pt x="6703" y="8600"/>
                  </a:lnTo>
                  <a:close/>
                  <a:moveTo>
                    <a:pt x="1551" y="9288"/>
                  </a:moveTo>
                  <a:lnTo>
                    <a:pt x="1551" y="9655"/>
                  </a:lnTo>
                  <a:lnTo>
                    <a:pt x="1186" y="9655"/>
                  </a:lnTo>
                  <a:lnTo>
                    <a:pt x="1186" y="9288"/>
                  </a:lnTo>
                  <a:close/>
                  <a:moveTo>
                    <a:pt x="7069" y="9290"/>
                  </a:moveTo>
                  <a:lnTo>
                    <a:pt x="7069" y="9657"/>
                  </a:lnTo>
                  <a:lnTo>
                    <a:pt x="6705" y="9657"/>
                  </a:lnTo>
                  <a:lnTo>
                    <a:pt x="6705" y="9290"/>
                  </a:lnTo>
                  <a:close/>
                  <a:moveTo>
                    <a:pt x="1551" y="9980"/>
                  </a:moveTo>
                  <a:lnTo>
                    <a:pt x="1551" y="10345"/>
                  </a:lnTo>
                  <a:lnTo>
                    <a:pt x="839" y="10345"/>
                  </a:lnTo>
                  <a:lnTo>
                    <a:pt x="839" y="9980"/>
                  </a:lnTo>
                  <a:close/>
                  <a:moveTo>
                    <a:pt x="7414" y="9980"/>
                  </a:moveTo>
                  <a:lnTo>
                    <a:pt x="7414" y="10345"/>
                  </a:lnTo>
                  <a:lnTo>
                    <a:pt x="6703" y="10345"/>
                  </a:lnTo>
                  <a:lnTo>
                    <a:pt x="6703" y="9980"/>
                  </a:lnTo>
                  <a:close/>
                  <a:moveTo>
                    <a:pt x="5691" y="9290"/>
                  </a:moveTo>
                  <a:lnTo>
                    <a:pt x="5691" y="10347"/>
                  </a:lnTo>
                  <a:lnTo>
                    <a:pt x="2565" y="10347"/>
                  </a:lnTo>
                  <a:lnTo>
                    <a:pt x="2565" y="10345"/>
                  </a:lnTo>
                  <a:lnTo>
                    <a:pt x="2565" y="9980"/>
                  </a:lnTo>
                  <a:lnTo>
                    <a:pt x="4828" y="9980"/>
                  </a:lnTo>
                  <a:lnTo>
                    <a:pt x="4828" y="9657"/>
                  </a:lnTo>
                  <a:lnTo>
                    <a:pt x="2565" y="9657"/>
                  </a:lnTo>
                  <a:lnTo>
                    <a:pt x="2565" y="9290"/>
                  </a:lnTo>
                  <a:close/>
                  <a:moveTo>
                    <a:pt x="2240" y="7220"/>
                  </a:moveTo>
                  <a:lnTo>
                    <a:pt x="2240" y="10689"/>
                  </a:lnTo>
                  <a:lnTo>
                    <a:pt x="1875" y="10689"/>
                  </a:lnTo>
                  <a:lnTo>
                    <a:pt x="1875" y="7220"/>
                  </a:lnTo>
                  <a:close/>
                  <a:moveTo>
                    <a:pt x="6379" y="7220"/>
                  </a:moveTo>
                  <a:lnTo>
                    <a:pt x="6379" y="10689"/>
                  </a:lnTo>
                  <a:lnTo>
                    <a:pt x="6013" y="10689"/>
                  </a:lnTo>
                  <a:lnTo>
                    <a:pt x="6013" y="7220"/>
                  </a:lnTo>
                  <a:close/>
                  <a:moveTo>
                    <a:pt x="1032" y="1"/>
                  </a:moveTo>
                  <a:lnTo>
                    <a:pt x="1032" y="324"/>
                  </a:lnTo>
                  <a:lnTo>
                    <a:pt x="1548" y="324"/>
                  </a:lnTo>
                  <a:lnTo>
                    <a:pt x="1548" y="689"/>
                  </a:lnTo>
                  <a:lnTo>
                    <a:pt x="1204" y="689"/>
                  </a:lnTo>
                  <a:lnTo>
                    <a:pt x="1204" y="1531"/>
                  </a:lnTo>
                  <a:cubicBezTo>
                    <a:pt x="1204" y="1810"/>
                    <a:pt x="1431" y="2037"/>
                    <a:pt x="1708" y="2037"/>
                  </a:cubicBezTo>
                  <a:cubicBezTo>
                    <a:pt x="1987" y="2037"/>
                    <a:pt x="2214" y="1808"/>
                    <a:pt x="2214" y="1531"/>
                  </a:cubicBezTo>
                  <a:lnTo>
                    <a:pt x="2618" y="1531"/>
                  </a:lnTo>
                  <a:cubicBezTo>
                    <a:pt x="2686" y="1724"/>
                    <a:pt x="2877" y="1875"/>
                    <a:pt x="3099" y="1875"/>
                  </a:cubicBezTo>
                  <a:lnTo>
                    <a:pt x="3099" y="2588"/>
                  </a:lnTo>
                  <a:lnTo>
                    <a:pt x="2687" y="2588"/>
                  </a:lnTo>
                  <a:lnTo>
                    <a:pt x="2171" y="3104"/>
                  </a:lnTo>
                  <a:lnTo>
                    <a:pt x="1" y="3104"/>
                  </a:lnTo>
                  <a:lnTo>
                    <a:pt x="1" y="3426"/>
                  </a:lnTo>
                  <a:lnTo>
                    <a:pt x="1379" y="3426"/>
                  </a:lnTo>
                  <a:lnTo>
                    <a:pt x="1379" y="6223"/>
                  </a:lnTo>
                  <a:cubicBezTo>
                    <a:pt x="1186" y="6290"/>
                    <a:pt x="1040" y="6485"/>
                    <a:pt x="1040" y="6708"/>
                  </a:cubicBezTo>
                  <a:cubicBezTo>
                    <a:pt x="1040" y="6774"/>
                    <a:pt x="1057" y="6834"/>
                    <a:pt x="1080" y="6899"/>
                  </a:cubicBezTo>
                  <a:lnTo>
                    <a:pt x="519" y="6899"/>
                  </a:lnTo>
                  <a:lnTo>
                    <a:pt x="519" y="7911"/>
                  </a:lnTo>
                  <a:lnTo>
                    <a:pt x="863" y="7911"/>
                  </a:lnTo>
                  <a:lnTo>
                    <a:pt x="863" y="8278"/>
                  </a:lnTo>
                  <a:lnTo>
                    <a:pt x="519" y="8278"/>
                  </a:lnTo>
                  <a:lnTo>
                    <a:pt x="519" y="9290"/>
                  </a:lnTo>
                  <a:lnTo>
                    <a:pt x="863" y="9290"/>
                  </a:lnTo>
                  <a:lnTo>
                    <a:pt x="863" y="9657"/>
                  </a:lnTo>
                  <a:lnTo>
                    <a:pt x="519" y="9657"/>
                  </a:lnTo>
                  <a:lnTo>
                    <a:pt x="519" y="10671"/>
                  </a:lnTo>
                  <a:lnTo>
                    <a:pt x="1553" y="10671"/>
                  </a:lnTo>
                  <a:lnTo>
                    <a:pt x="1553" y="11015"/>
                  </a:lnTo>
                  <a:lnTo>
                    <a:pt x="2567" y="11015"/>
                  </a:lnTo>
                  <a:lnTo>
                    <a:pt x="2567" y="10671"/>
                  </a:lnTo>
                  <a:lnTo>
                    <a:pt x="5692" y="10671"/>
                  </a:lnTo>
                  <a:lnTo>
                    <a:pt x="5692" y="11015"/>
                  </a:lnTo>
                  <a:lnTo>
                    <a:pt x="6706" y="11015"/>
                  </a:lnTo>
                  <a:lnTo>
                    <a:pt x="6706" y="10671"/>
                  </a:lnTo>
                  <a:lnTo>
                    <a:pt x="7741" y="10671"/>
                  </a:lnTo>
                  <a:lnTo>
                    <a:pt x="7741" y="9657"/>
                  </a:lnTo>
                  <a:lnTo>
                    <a:pt x="7396" y="9657"/>
                  </a:lnTo>
                  <a:lnTo>
                    <a:pt x="7396" y="9290"/>
                  </a:lnTo>
                  <a:lnTo>
                    <a:pt x="7741" y="9290"/>
                  </a:lnTo>
                  <a:lnTo>
                    <a:pt x="7741" y="8276"/>
                  </a:lnTo>
                  <a:lnTo>
                    <a:pt x="7396" y="8276"/>
                  </a:lnTo>
                  <a:lnTo>
                    <a:pt x="7396" y="7910"/>
                  </a:lnTo>
                  <a:lnTo>
                    <a:pt x="7741" y="7910"/>
                  </a:lnTo>
                  <a:lnTo>
                    <a:pt x="7741" y="6896"/>
                  </a:lnTo>
                  <a:lnTo>
                    <a:pt x="7202" y="6896"/>
                  </a:lnTo>
                  <a:cubicBezTo>
                    <a:pt x="7223" y="6832"/>
                    <a:pt x="7231" y="6772"/>
                    <a:pt x="7231" y="6707"/>
                  </a:cubicBezTo>
                  <a:cubicBezTo>
                    <a:pt x="7231" y="6483"/>
                    <a:pt x="7095" y="6290"/>
                    <a:pt x="6880" y="6221"/>
                  </a:cubicBezTo>
                  <a:lnTo>
                    <a:pt x="6880" y="3424"/>
                  </a:lnTo>
                  <a:lnTo>
                    <a:pt x="8278" y="3424"/>
                  </a:lnTo>
                  <a:lnTo>
                    <a:pt x="8278" y="3104"/>
                  </a:lnTo>
                  <a:lnTo>
                    <a:pt x="6102" y="3104"/>
                  </a:lnTo>
                  <a:lnTo>
                    <a:pt x="5586" y="2588"/>
                  </a:lnTo>
                  <a:lnTo>
                    <a:pt x="3427" y="2588"/>
                  </a:lnTo>
                  <a:lnTo>
                    <a:pt x="3427" y="1875"/>
                  </a:lnTo>
                  <a:lnTo>
                    <a:pt x="4828" y="1875"/>
                  </a:lnTo>
                  <a:lnTo>
                    <a:pt x="4828" y="2219"/>
                  </a:lnTo>
                  <a:lnTo>
                    <a:pt x="5150" y="2219"/>
                  </a:lnTo>
                  <a:lnTo>
                    <a:pt x="5150" y="1875"/>
                  </a:lnTo>
                  <a:lnTo>
                    <a:pt x="5173" y="1875"/>
                  </a:lnTo>
                  <a:cubicBezTo>
                    <a:pt x="5396" y="1875"/>
                    <a:pt x="5586" y="1724"/>
                    <a:pt x="5653" y="1531"/>
                  </a:cubicBezTo>
                  <a:lnTo>
                    <a:pt x="6035" y="1531"/>
                  </a:lnTo>
                  <a:cubicBezTo>
                    <a:pt x="6035" y="1810"/>
                    <a:pt x="6262" y="2037"/>
                    <a:pt x="6541" y="2037"/>
                  </a:cubicBezTo>
                  <a:cubicBezTo>
                    <a:pt x="6818" y="2037"/>
                    <a:pt x="7045" y="1808"/>
                    <a:pt x="7045" y="1531"/>
                  </a:cubicBezTo>
                  <a:lnTo>
                    <a:pt x="7045" y="689"/>
                  </a:lnTo>
                  <a:lnTo>
                    <a:pt x="6701" y="689"/>
                  </a:lnTo>
                  <a:lnTo>
                    <a:pt x="6701" y="324"/>
                  </a:lnTo>
                  <a:lnTo>
                    <a:pt x="7240" y="324"/>
                  </a:lnTo>
                  <a:lnTo>
                    <a:pt x="7240" y="1"/>
                  </a:lnTo>
                  <a:lnTo>
                    <a:pt x="5861" y="1"/>
                  </a:lnTo>
                  <a:lnTo>
                    <a:pt x="5861" y="324"/>
                  </a:lnTo>
                  <a:lnTo>
                    <a:pt x="6378" y="324"/>
                  </a:lnTo>
                  <a:lnTo>
                    <a:pt x="6378" y="689"/>
                  </a:lnTo>
                  <a:lnTo>
                    <a:pt x="6033" y="689"/>
                  </a:lnTo>
                  <a:lnTo>
                    <a:pt x="6033" y="1206"/>
                  </a:lnTo>
                  <a:lnTo>
                    <a:pt x="5649" y="1206"/>
                  </a:lnTo>
                  <a:cubicBezTo>
                    <a:pt x="5584" y="991"/>
                    <a:pt x="5391" y="861"/>
                    <a:pt x="5171" y="861"/>
                  </a:cubicBezTo>
                  <a:lnTo>
                    <a:pt x="3100" y="861"/>
                  </a:lnTo>
                  <a:cubicBezTo>
                    <a:pt x="2877" y="861"/>
                    <a:pt x="2687" y="991"/>
                    <a:pt x="2620" y="1206"/>
                  </a:cubicBezTo>
                  <a:lnTo>
                    <a:pt x="2216" y="1206"/>
                  </a:lnTo>
                  <a:lnTo>
                    <a:pt x="2216" y="689"/>
                  </a:lnTo>
                  <a:lnTo>
                    <a:pt x="1871" y="689"/>
                  </a:lnTo>
                  <a:lnTo>
                    <a:pt x="1871" y="324"/>
                  </a:lnTo>
                  <a:lnTo>
                    <a:pt x="2410" y="324"/>
                  </a:lnTo>
                  <a:lnTo>
                    <a:pt x="2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5" name="Google Shape;20395;p37"/>
            <p:cNvSpPr/>
            <p:nvPr/>
          </p:nvSpPr>
          <p:spPr>
            <a:xfrm>
              <a:off x="1090850" y="2189386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84" y="0"/>
                  </a:moveTo>
                  <a:cubicBezTo>
                    <a:pt x="184" y="98"/>
                    <a:pt x="102" y="183"/>
                    <a:pt x="0" y="183"/>
                  </a:cubicBezTo>
                  <a:lnTo>
                    <a:pt x="0" y="506"/>
                  </a:lnTo>
                  <a:cubicBezTo>
                    <a:pt x="281" y="506"/>
                    <a:pt x="506" y="277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6" name="Google Shape;20396;p37"/>
            <p:cNvSpPr/>
            <p:nvPr/>
          </p:nvSpPr>
          <p:spPr>
            <a:xfrm>
              <a:off x="1090850" y="218932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1"/>
                  </a:moveTo>
                  <a:cubicBezTo>
                    <a:pt x="701" y="388"/>
                    <a:pt x="386" y="701"/>
                    <a:pt x="0" y="701"/>
                  </a:cubicBezTo>
                  <a:lnTo>
                    <a:pt x="0" y="1025"/>
                  </a:lnTo>
                  <a:cubicBezTo>
                    <a:pt x="565" y="1025"/>
                    <a:pt x="1024" y="565"/>
                    <a:pt x="10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7" name="Google Shape;20397;p37"/>
            <p:cNvSpPr/>
            <p:nvPr/>
          </p:nvSpPr>
          <p:spPr>
            <a:xfrm>
              <a:off x="904661" y="2189386"/>
              <a:ext cx="15727" cy="15665"/>
            </a:xfrm>
            <a:custGeom>
              <a:avLst/>
              <a:gdLst/>
              <a:ahLst/>
              <a:cxnLst/>
              <a:rect l="l" t="t" r="r" b="b"/>
              <a:pathLst>
                <a:path w="509" h="507" extrusionOk="0">
                  <a:moveTo>
                    <a:pt x="2" y="0"/>
                  </a:moveTo>
                  <a:cubicBezTo>
                    <a:pt x="0" y="277"/>
                    <a:pt x="229" y="506"/>
                    <a:pt x="508" y="506"/>
                  </a:cubicBezTo>
                  <a:lnTo>
                    <a:pt x="508" y="183"/>
                  </a:lnTo>
                  <a:cubicBezTo>
                    <a:pt x="407" y="183"/>
                    <a:pt x="326" y="10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8" name="Google Shape;20398;p37"/>
            <p:cNvSpPr/>
            <p:nvPr/>
          </p:nvSpPr>
          <p:spPr>
            <a:xfrm>
              <a:off x="888718" y="218932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0" y="1"/>
                  </a:moveTo>
                  <a:cubicBezTo>
                    <a:pt x="0" y="565"/>
                    <a:pt x="458" y="1025"/>
                    <a:pt x="1024" y="1025"/>
                  </a:cubicBezTo>
                  <a:lnTo>
                    <a:pt x="1024" y="701"/>
                  </a:lnTo>
                  <a:cubicBezTo>
                    <a:pt x="637" y="701"/>
                    <a:pt x="324" y="388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9" name="Google Shape;20399;p37"/>
            <p:cNvSpPr/>
            <p:nvPr/>
          </p:nvSpPr>
          <p:spPr>
            <a:xfrm>
              <a:off x="1000289" y="219535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0" name="Google Shape;20400;p37"/>
            <p:cNvSpPr/>
            <p:nvPr/>
          </p:nvSpPr>
          <p:spPr>
            <a:xfrm>
              <a:off x="978908" y="2387161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0"/>
                  </a:moveTo>
                  <a:lnTo>
                    <a:pt x="0" y="322"/>
                  </a:lnTo>
                  <a:lnTo>
                    <a:pt x="344" y="322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1" name="Google Shape;20401;p37"/>
            <p:cNvSpPr/>
            <p:nvPr/>
          </p:nvSpPr>
          <p:spPr>
            <a:xfrm>
              <a:off x="1037552" y="2429800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02" name="Google Shape;20402;p37"/>
          <p:cNvGrpSpPr/>
          <p:nvPr/>
        </p:nvGrpSpPr>
        <p:grpSpPr>
          <a:xfrm>
            <a:off x="4807395" y="2798677"/>
            <a:ext cx="340367" cy="292229"/>
            <a:chOff x="7175433" y="1552002"/>
            <a:chExt cx="340367" cy="292229"/>
          </a:xfrm>
        </p:grpSpPr>
        <p:sp>
          <p:nvSpPr>
            <p:cNvPr id="20403" name="Google Shape;20403;p37"/>
            <p:cNvSpPr/>
            <p:nvPr/>
          </p:nvSpPr>
          <p:spPr>
            <a:xfrm>
              <a:off x="7329642" y="1668702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4"/>
                  </a:lnTo>
                  <a:lnTo>
                    <a:pt x="324" y="34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4" name="Google Shape;20404;p37"/>
            <p:cNvSpPr/>
            <p:nvPr/>
          </p:nvSpPr>
          <p:spPr>
            <a:xfrm>
              <a:off x="7350930" y="1668702"/>
              <a:ext cx="10011" cy="10660"/>
            </a:xfrm>
            <a:custGeom>
              <a:avLst/>
              <a:gdLst/>
              <a:ahLst/>
              <a:cxnLst/>
              <a:rect l="l" t="t" r="r" b="b"/>
              <a:pathLst>
                <a:path w="324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4" y="34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5" name="Google Shape;20405;p37"/>
            <p:cNvSpPr/>
            <p:nvPr/>
          </p:nvSpPr>
          <p:spPr>
            <a:xfrm>
              <a:off x="7175433" y="1626156"/>
              <a:ext cx="340367" cy="186157"/>
            </a:xfrm>
            <a:custGeom>
              <a:avLst/>
              <a:gdLst/>
              <a:ahLst/>
              <a:cxnLst/>
              <a:rect l="l" t="t" r="r" b="b"/>
              <a:pathLst>
                <a:path w="11016" h="6025" extrusionOk="0">
                  <a:moveTo>
                    <a:pt x="6025" y="517"/>
                  </a:moveTo>
                  <a:cubicBezTo>
                    <a:pt x="6126" y="517"/>
                    <a:pt x="6197" y="587"/>
                    <a:pt x="6197" y="689"/>
                  </a:cubicBezTo>
                  <a:lnTo>
                    <a:pt x="6197" y="1033"/>
                  </a:lnTo>
                  <a:lnTo>
                    <a:pt x="6541" y="1033"/>
                  </a:lnTo>
                  <a:cubicBezTo>
                    <a:pt x="6642" y="1033"/>
                    <a:pt x="6713" y="1104"/>
                    <a:pt x="6713" y="1205"/>
                  </a:cubicBezTo>
                  <a:lnTo>
                    <a:pt x="6713" y="1398"/>
                  </a:lnTo>
                  <a:lnTo>
                    <a:pt x="6197" y="1398"/>
                  </a:lnTo>
                  <a:lnTo>
                    <a:pt x="6197" y="1904"/>
                  </a:lnTo>
                  <a:cubicBezTo>
                    <a:pt x="6197" y="1904"/>
                    <a:pt x="6202" y="1914"/>
                    <a:pt x="6197" y="1914"/>
                  </a:cubicBezTo>
                  <a:lnTo>
                    <a:pt x="4820" y="1914"/>
                  </a:lnTo>
                  <a:cubicBezTo>
                    <a:pt x="4815" y="1914"/>
                    <a:pt x="4820" y="1904"/>
                    <a:pt x="4799" y="1904"/>
                  </a:cubicBezTo>
                  <a:lnTo>
                    <a:pt x="4799" y="1398"/>
                  </a:lnTo>
                  <a:lnTo>
                    <a:pt x="4283" y="1398"/>
                  </a:lnTo>
                  <a:lnTo>
                    <a:pt x="4283" y="1205"/>
                  </a:lnTo>
                  <a:cubicBezTo>
                    <a:pt x="4283" y="1104"/>
                    <a:pt x="4374" y="1033"/>
                    <a:pt x="4475" y="1033"/>
                  </a:cubicBezTo>
                  <a:lnTo>
                    <a:pt x="4799" y="1033"/>
                  </a:lnTo>
                  <a:lnTo>
                    <a:pt x="4799" y="689"/>
                  </a:lnTo>
                  <a:cubicBezTo>
                    <a:pt x="4799" y="587"/>
                    <a:pt x="4890" y="517"/>
                    <a:pt x="4992" y="517"/>
                  </a:cubicBezTo>
                  <a:close/>
                  <a:moveTo>
                    <a:pt x="6197" y="2238"/>
                  </a:moveTo>
                  <a:cubicBezTo>
                    <a:pt x="6393" y="2238"/>
                    <a:pt x="6551" y="2396"/>
                    <a:pt x="6551" y="2592"/>
                  </a:cubicBezTo>
                  <a:cubicBezTo>
                    <a:pt x="6551" y="2789"/>
                    <a:pt x="6393" y="2947"/>
                    <a:pt x="6197" y="2947"/>
                  </a:cubicBezTo>
                  <a:lnTo>
                    <a:pt x="4820" y="2947"/>
                  </a:lnTo>
                  <a:cubicBezTo>
                    <a:pt x="4624" y="2947"/>
                    <a:pt x="4465" y="2789"/>
                    <a:pt x="4465" y="2592"/>
                  </a:cubicBezTo>
                  <a:cubicBezTo>
                    <a:pt x="4465" y="2396"/>
                    <a:pt x="4624" y="2238"/>
                    <a:pt x="4820" y="2238"/>
                  </a:cubicBezTo>
                  <a:close/>
                  <a:moveTo>
                    <a:pt x="3766" y="3470"/>
                  </a:moveTo>
                  <a:cubicBezTo>
                    <a:pt x="3895" y="3529"/>
                    <a:pt x="3959" y="3649"/>
                    <a:pt x="3959" y="3787"/>
                  </a:cubicBezTo>
                  <a:cubicBezTo>
                    <a:pt x="3959" y="3925"/>
                    <a:pt x="3895" y="4042"/>
                    <a:pt x="3766" y="4102"/>
                  </a:cubicBezTo>
                  <a:lnTo>
                    <a:pt x="3766" y="3470"/>
                  </a:lnTo>
                  <a:close/>
                  <a:moveTo>
                    <a:pt x="6186" y="4131"/>
                  </a:moveTo>
                  <a:cubicBezTo>
                    <a:pt x="6112" y="4432"/>
                    <a:pt x="5828" y="4668"/>
                    <a:pt x="5506" y="4668"/>
                  </a:cubicBezTo>
                  <a:cubicBezTo>
                    <a:pt x="5183" y="4668"/>
                    <a:pt x="4902" y="4432"/>
                    <a:pt x="4827" y="4131"/>
                  </a:cubicBezTo>
                  <a:close/>
                  <a:moveTo>
                    <a:pt x="7057" y="1721"/>
                  </a:moveTo>
                  <a:cubicBezTo>
                    <a:pt x="7159" y="1721"/>
                    <a:pt x="7229" y="1792"/>
                    <a:pt x="7229" y="1894"/>
                  </a:cubicBezTo>
                  <a:lnTo>
                    <a:pt x="7229" y="4324"/>
                  </a:lnTo>
                  <a:lnTo>
                    <a:pt x="6520" y="4324"/>
                  </a:lnTo>
                  <a:lnTo>
                    <a:pt x="6520" y="4131"/>
                  </a:lnTo>
                  <a:cubicBezTo>
                    <a:pt x="6520" y="3947"/>
                    <a:pt x="6379" y="3807"/>
                    <a:pt x="6197" y="3807"/>
                  </a:cubicBezTo>
                  <a:lnTo>
                    <a:pt x="4820" y="3807"/>
                  </a:lnTo>
                  <a:cubicBezTo>
                    <a:pt x="4637" y="3807"/>
                    <a:pt x="4475" y="3947"/>
                    <a:pt x="4475" y="4131"/>
                  </a:cubicBezTo>
                  <a:lnTo>
                    <a:pt x="4475" y="5336"/>
                  </a:lnTo>
                  <a:cubicBezTo>
                    <a:pt x="4475" y="5530"/>
                    <a:pt x="4317" y="5690"/>
                    <a:pt x="4121" y="5690"/>
                  </a:cubicBezTo>
                  <a:cubicBezTo>
                    <a:pt x="3925" y="5690"/>
                    <a:pt x="3766" y="5530"/>
                    <a:pt x="3766" y="5336"/>
                  </a:cubicBezTo>
                  <a:lnTo>
                    <a:pt x="3766" y="4444"/>
                  </a:lnTo>
                  <a:cubicBezTo>
                    <a:pt x="4068" y="4372"/>
                    <a:pt x="4283" y="4105"/>
                    <a:pt x="4283" y="3787"/>
                  </a:cubicBezTo>
                  <a:cubicBezTo>
                    <a:pt x="4283" y="3468"/>
                    <a:pt x="4068" y="3202"/>
                    <a:pt x="3766" y="3128"/>
                  </a:cubicBezTo>
                  <a:lnTo>
                    <a:pt x="3766" y="1894"/>
                  </a:lnTo>
                  <a:cubicBezTo>
                    <a:pt x="3766" y="1792"/>
                    <a:pt x="3858" y="1721"/>
                    <a:pt x="3959" y="1721"/>
                  </a:cubicBezTo>
                  <a:lnTo>
                    <a:pt x="4475" y="1721"/>
                  </a:lnTo>
                  <a:lnTo>
                    <a:pt x="4475" y="1992"/>
                  </a:lnTo>
                  <a:cubicBezTo>
                    <a:pt x="4283" y="2109"/>
                    <a:pt x="4136" y="2334"/>
                    <a:pt x="4136" y="2587"/>
                  </a:cubicBezTo>
                  <a:cubicBezTo>
                    <a:pt x="4136" y="2962"/>
                    <a:pt x="4446" y="3272"/>
                    <a:pt x="4820" y="3272"/>
                  </a:cubicBezTo>
                  <a:lnTo>
                    <a:pt x="6197" y="3272"/>
                  </a:lnTo>
                  <a:cubicBezTo>
                    <a:pt x="6572" y="3272"/>
                    <a:pt x="6868" y="2962"/>
                    <a:pt x="6868" y="2587"/>
                  </a:cubicBezTo>
                  <a:cubicBezTo>
                    <a:pt x="6868" y="2336"/>
                    <a:pt x="6735" y="2110"/>
                    <a:pt x="6520" y="1992"/>
                  </a:cubicBezTo>
                  <a:lnTo>
                    <a:pt x="6520" y="1721"/>
                  </a:lnTo>
                  <a:close/>
                  <a:moveTo>
                    <a:pt x="7229" y="4647"/>
                  </a:moveTo>
                  <a:lnTo>
                    <a:pt x="7229" y="5336"/>
                  </a:lnTo>
                  <a:cubicBezTo>
                    <a:pt x="7229" y="5530"/>
                    <a:pt x="7071" y="5690"/>
                    <a:pt x="6875" y="5690"/>
                  </a:cubicBezTo>
                  <a:cubicBezTo>
                    <a:pt x="6679" y="5690"/>
                    <a:pt x="6520" y="5530"/>
                    <a:pt x="6520" y="5336"/>
                  </a:cubicBezTo>
                  <a:lnTo>
                    <a:pt x="6520" y="4647"/>
                  </a:lnTo>
                  <a:close/>
                  <a:moveTo>
                    <a:pt x="6197" y="4702"/>
                  </a:moveTo>
                  <a:lnTo>
                    <a:pt x="6197" y="5336"/>
                  </a:lnTo>
                  <a:cubicBezTo>
                    <a:pt x="6197" y="5465"/>
                    <a:pt x="6245" y="5594"/>
                    <a:pt x="6309" y="5701"/>
                  </a:cubicBezTo>
                  <a:lnTo>
                    <a:pt x="4708" y="5701"/>
                  </a:lnTo>
                  <a:cubicBezTo>
                    <a:pt x="4773" y="5594"/>
                    <a:pt x="4799" y="5465"/>
                    <a:pt x="4799" y="5336"/>
                  </a:cubicBezTo>
                  <a:lnTo>
                    <a:pt x="4799" y="4702"/>
                  </a:lnTo>
                  <a:cubicBezTo>
                    <a:pt x="4992" y="4876"/>
                    <a:pt x="5231" y="4980"/>
                    <a:pt x="5498" y="4980"/>
                  </a:cubicBezTo>
                  <a:cubicBezTo>
                    <a:pt x="5765" y="4980"/>
                    <a:pt x="6025" y="4875"/>
                    <a:pt x="6197" y="4702"/>
                  </a:cubicBezTo>
                  <a:close/>
                  <a:moveTo>
                    <a:pt x="4486" y="0"/>
                  </a:moveTo>
                  <a:cubicBezTo>
                    <a:pt x="4486" y="133"/>
                    <a:pt x="4532" y="253"/>
                    <a:pt x="4618" y="344"/>
                  </a:cubicBezTo>
                  <a:cubicBezTo>
                    <a:pt x="4534" y="434"/>
                    <a:pt x="4475" y="554"/>
                    <a:pt x="4475" y="689"/>
                  </a:cubicBezTo>
                  <a:lnTo>
                    <a:pt x="4475" y="709"/>
                  </a:lnTo>
                  <a:cubicBezTo>
                    <a:pt x="4197" y="709"/>
                    <a:pt x="3959" y="925"/>
                    <a:pt x="3959" y="1205"/>
                  </a:cubicBezTo>
                  <a:lnTo>
                    <a:pt x="3959" y="1398"/>
                  </a:lnTo>
                  <a:cubicBezTo>
                    <a:pt x="3680" y="1398"/>
                    <a:pt x="3443" y="1613"/>
                    <a:pt x="3443" y="1894"/>
                  </a:cubicBezTo>
                  <a:lnTo>
                    <a:pt x="3443" y="5336"/>
                  </a:lnTo>
                  <a:cubicBezTo>
                    <a:pt x="3443" y="5465"/>
                    <a:pt x="3491" y="5594"/>
                    <a:pt x="3555" y="5701"/>
                  </a:cubicBezTo>
                  <a:lnTo>
                    <a:pt x="0" y="5701"/>
                  </a:lnTo>
                  <a:lnTo>
                    <a:pt x="0" y="6024"/>
                  </a:lnTo>
                  <a:lnTo>
                    <a:pt x="11016" y="6024"/>
                  </a:lnTo>
                  <a:lnTo>
                    <a:pt x="11016" y="5701"/>
                  </a:lnTo>
                  <a:lnTo>
                    <a:pt x="7462" y="5701"/>
                  </a:lnTo>
                  <a:cubicBezTo>
                    <a:pt x="7524" y="5594"/>
                    <a:pt x="7553" y="5465"/>
                    <a:pt x="7553" y="5336"/>
                  </a:cubicBezTo>
                  <a:lnTo>
                    <a:pt x="7553" y="1894"/>
                  </a:lnTo>
                  <a:cubicBezTo>
                    <a:pt x="7553" y="1613"/>
                    <a:pt x="7338" y="1398"/>
                    <a:pt x="7057" y="1398"/>
                  </a:cubicBezTo>
                  <a:lnTo>
                    <a:pt x="7037" y="1398"/>
                  </a:lnTo>
                  <a:lnTo>
                    <a:pt x="7037" y="1205"/>
                  </a:lnTo>
                  <a:cubicBezTo>
                    <a:pt x="7037" y="925"/>
                    <a:pt x="6821" y="709"/>
                    <a:pt x="6541" y="709"/>
                  </a:cubicBezTo>
                  <a:lnTo>
                    <a:pt x="6520" y="709"/>
                  </a:lnTo>
                  <a:lnTo>
                    <a:pt x="6520" y="689"/>
                  </a:lnTo>
                  <a:cubicBezTo>
                    <a:pt x="6520" y="554"/>
                    <a:pt x="6474" y="434"/>
                    <a:pt x="6388" y="344"/>
                  </a:cubicBezTo>
                  <a:cubicBezTo>
                    <a:pt x="6472" y="253"/>
                    <a:pt x="6531" y="133"/>
                    <a:pt x="6531" y="0"/>
                  </a:cubicBezTo>
                  <a:lnTo>
                    <a:pt x="6207" y="0"/>
                  </a:lnTo>
                  <a:cubicBezTo>
                    <a:pt x="6207" y="100"/>
                    <a:pt x="6126" y="193"/>
                    <a:pt x="6025" y="193"/>
                  </a:cubicBezTo>
                  <a:lnTo>
                    <a:pt x="4992" y="193"/>
                  </a:lnTo>
                  <a:cubicBezTo>
                    <a:pt x="4890" y="193"/>
                    <a:pt x="4809" y="100"/>
                    <a:pt x="48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6" name="Google Shape;20406;p37"/>
            <p:cNvSpPr/>
            <p:nvPr/>
          </p:nvSpPr>
          <p:spPr>
            <a:xfrm>
              <a:off x="7196690" y="1621429"/>
              <a:ext cx="99274" cy="29631"/>
            </a:xfrm>
            <a:custGeom>
              <a:avLst/>
              <a:gdLst/>
              <a:ahLst/>
              <a:cxnLst/>
              <a:rect l="l" t="t" r="r" b="b"/>
              <a:pathLst>
                <a:path w="3213" h="959" extrusionOk="0">
                  <a:moveTo>
                    <a:pt x="1" y="0"/>
                  </a:moveTo>
                  <a:lnTo>
                    <a:pt x="1" y="322"/>
                  </a:lnTo>
                  <a:lnTo>
                    <a:pt x="2343" y="322"/>
                  </a:lnTo>
                  <a:lnTo>
                    <a:pt x="2985" y="959"/>
                  </a:lnTo>
                  <a:lnTo>
                    <a:pt x="3213" y="733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7" name="Google Shape;20407;p37"/>
            <p:cNvSpPr/>
            <p:nvPr/>
          </p:nvSpPr>
          <p:spPr>
            <a:xfrm>
              <a:off x="7196690" y="1600202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8" name="Google Shape;20408;p37"/>
            <p:cNvSpPr/>
            <p:nvPr/>
          </p:nvSpPr>
          <p:spPr>
            <a:xfrm>
              <a:off x="7228607" y="1600202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9" name="Google Shape;20409;p37"/>
            <p:cNvSpPr/>
            <p:nvPr/>
          </p:nvSpPr>
          <p:spPr>
            <a:xfrm>
              <a:off x="7217978" y="1584228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0" y="1"/>
                  </a:moveTo>
                  <a:lnTo>
                    <a:pt x="0" y="325"/>
                  </a:lnTo>
                  <a:lnTo>
                    <a:pt x="1033" y="325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0" name="Google Shape;20410;p37"/>
            <p:cNvSpPr/>
            <p:nvPr/>
          </p:nvSpPr>
          <p:spPr>
            <a:xfrm>
              <a:off x="7196690" y="1584228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1"/>
                  </a:moveTo>
                  <a:lnTo>
                    <a:pt x="1" y="325"/>
                  </a:lnTo>
                  <a:lnTo>
                    <a:pt x="345" y="3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1" name="Google Shape;20411;p37"/>
            <p:cNvSpPr/>
            <p:nvPr/>
          </p:nvSpPr>
          <p:spPr>
            <a:xfrm>
              <a:off x="7308694" y="1552002"/>
              <a:ext cx="73845" cy="52526"/>
            </a:xfrm>
            <a:custGeom>
              <a:avLst/>
              <a:gdLst/>
              <a:ahLst/>
              <a:cxnLst/>
              <a:rect l="l" t="t" r="r" b="b"/>
              <a:pathLst>
                <a:path w="2390" h="1700" extrusionOk="0">
                  <a:moveTo>
                    <a:pt x="1195" y="495"/>
                  </a:moveTo>
                  <a:cubicBezTo>
                    <a:pt x="1391" y="495"/>
                    <a:pt x="1550" y="655"/>
                    <a:pt x="1550" y="851"/>
                  </a:cubicBezTo>
                  <a:cubicBezTo>
                    <a:pt x="1550" y="1046"/>
                    <a:pt x="1391" y="1206"/>
                    <a:pt x="1195" y="1206"/>
                  </a:cubicBezTo>
                  <a:cubicBezTo>
                    <a:pt x="999" y="1206"/>
                    <a:pt x="841" y="1046"/>
                    <a:pt x="841" y="851"/>
                  </a:cubicBezTo>
                  <a:cubicBezTo>
                    <a:pt x="841" y="655"/>
                    <a:pt x="999" y="495"/>
                    <a:pt x="1195" y="495"/>
                  </a:cubicBezTo>
                  <a:close/>
                  <a:moveTo>
                    <a:pt x="655" y="440"/>
                  </a:moveTo>
                  <a:cubicBezTo>
                    <a:pt x="567" y="553"/>
                    <a:pt x="515" y="696"/>
                    <a:pt x="515" y="849"/>
                  </a:cubicBezTo>
                  <a:cubicBezTo>
                    <a:pt x="515" y="1004"/>
                    <a:pt x="567" y="1147"/>
                    <a:pt x="655" y="1261"/>
                  </a:cubicBezTo>
                  <a:cubicBezTo>
                    <a:pt x="453" y="1164"/>
                    <a:pt x="323" y="1013"/>
                    <a:pt x="323" y="849"/>
                  </a:cubicBezTo>
                  <a:cubicBezTo>
                    <a:pt x="323" y="688"/>
                    <a:pt x="455" y="536"/>
                    <a:pt x="655" y="440"/>
                  </a:cubicBezTo>
                  <a:close/>
                  <a:moveTo>
                    <a:pt x="1734" y="440"/>
                  </a:moveTo>
                  <a:lnTo>
                    <a:pt x="1734" y="440"/>
                  </a:lnTo>
                  <a:cubicBezTo>
                    <a:pt x="1935" y="536"/>
                    <a:pt x="2066" y="688"/>
                    <a:pt x="2066" y="849"/>
                  </a:cubicBezTo>
                  <a:cubicBezTo>
                    <a:pt x="2066" y="1013"/>
                    <a:pt x="1935" y="1164"/>
                    <a:pt x="1734" y="1261"/>
                  </a:cubicBezTo>
                  <a:cubicBezTo>
                    <a:pt x="1822" y="1147"/>
                    <a:pt x="1873" y="1004"/>
                    <a:pt x="1873" y="849"/>
                  </a:cubicBezTo>
                  <a:cubicBezTo>
                    <a:pt x="1873" y="696"/>
                    <a:pt x="1820" y="553"/>
                    <a:pt x="1734" y="440"/>
                  </a:cubicBezTo>
                  <a:close/>
                  <a:moveTo>
                    <a:pt x="1195" y="1"/>
                  </a:moveTo>
                  <a:cubicBezTo>
                    <a:pt x="526" y="1"/>
                    <a:pt x="1" y="374"/>
                    <a:pt x="1" y="851"/>
                  </a:cubicBezTo>
                  <a:cubicBezTo>
                    <a:pt x="1" y="1326"/>
                    <a:pt x="524" y="1700"/>
                    <a:pt x="1195" y="1700"/>
                  </a:cubicBezTo>
                  <a:cubicBezTo>
                    <a:pt x="1865" y="1700"/>
                    <a:pt x="2390" y="1326"/>
                    <a:pt x="2390" y="851"/>
                  </a:cubicBezTo>
                  <a:cubicBezTo>
                    <a:pt x="2390" y="374"/>
                    <a:pt x="1865" y="1"/>
                    <a:pt x="1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2" name="Google Shape;20412;p37"/>
            <p:cNvSpPr/>
            <p:nvPr/>
          </p:nvSpPr>
          <p:spPr>
            <a:xfrm>
              <a:off x="7175433" y="1834189"/>
              <a:ext cx="340367" cy="10042"/>
            </a:xfrm>
            <a:custGeom>
              <a:avLst/>
              <a:gdLst/>
              <a:ahLst/>
              <a:cxnLst/>
              <a:rect l="l" t="t" r="r" b="b"/>
              <a:pathLst>
                <a:path w="11016" h="325" extrusionOk="0">
                  <a:moveTo>
                    <a:pt x="0" y="0"/>
                  </a:moveTo>
                  <a:lnTo>
                    <a:pt x="0" y="324"/>
                  </a:lnTo>
                  <a:lnTo>
                    <a:pt x="11016" y="324"/>
                  </a:lnTo>
                  <a:lnTo>
                    <a:pt x="110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3" name="Google Shape;20413;p37"/>
            <p:cNvSpPr/>
            <p:nvPr/>
          </p:nvSpPr>
          <p:spPr>
            <a:xfrm>
              <a:off x="7340302" y="1818246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4" name="Google Shape;20414;p37"/>
            <p:cNvSpPr/>
            <p:nvPr/>
          </p:nvSpPr>
          <p:spPr>
            <a:xfrm>
              <a:off x="7361559" y="1818246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5" name="Google Shape;20415;p37"/>
            <p:cNvSpPr/>
            <p:nvPr/>
          </p:nvSpPr>
          <p:spPr>
            <a:xfrm>
              <a:off x="7319013" y="1818246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6" name="Google Shape;20416;p37"/>
            <p:cNvSpPr/>
            <p:nvPr/>
          </p:nvSpPr>
          <p:spPr>
            <a:xfrm>
              <a:off x="7175433" y="1734482"/>
              <a:ext cx="99274" cy="29847"/>
            </a:xfrm>
            <a:custGeom>
              <a:avLst/>
              <a:gdLst/>
              <a:ahLst/>
              <a:cxnLst/>
              <a:rect l="l" t="t" r="r" b="b"/>
              <a:pathLst>
                <a:path w="3213" h="966" extrusionOk="0">
                  <a:moveTo>
                    <a:pt x="2985" y="0"/>
                  </a:moveTo>
                  <a:lnTo>
                    <a:pt x="2343" y="644"/>
                  </a:lnTo>
                  <a:lnTo>
                    <a:pt x="0" y="644"/>
                  </a:lnTo>
                  <a:lnTo>
                    <a:pt x="0" y="966"/>
                  </a:lnTo>
                  <a:lnTo>
                    <a:pt x="2477" y="966"/>
                  </a:lnTo>
                  <a:lnTo>
                    <a:pt x="3212" y="226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7" name="Google Shape;20417;p37"/>
            <p:cNvSpPr/>
            <p:nvPr/>
          </p:nvSpPr>
          <p:spPr>
            <a:xfrm>
              <a:off x="7416557" y="1669289"/>
              <a:ext cx="99243" cy="29754"/>
            </a:xfrm>
            <a:custGeom>
              <a:avLst/>
              <a:gdLst/>
              <a:ahLst/>
              <a:cxnLst/>
              <a:rect l="l" t="t" r="r" b="b"/>
              <a:pathLst>
                <a:path w="3212" h="963" extrusionOk="0">
                  <a:moveTo>
                    <a:pt x="735" y="0"/>
                  </a:moveTo>
                  <a:lnTo>
                    <a:pt x="0" y="732"/>
                  </a:lnTo>
                  <a:lnTo>
                    <a:pt x="227" y="962"/>
                  </a:lnTo>
                  <a:lnTo>
                    <a:pt x="869" y="322"/>
                  </a:lnTo>
                  <a:lnTo>
                    <a:pt x="3212" y="322"/>
                  </a:lnTo>
                  <a:lnTo>
                    <a:pt x="3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8" name="Google Shape;20418;p37"/>
            <p:cNvSpPr/>
            <p:nvPr/>
          </p:nvSpPr>
          <p:spPr>
            <a:xfrm>
              <a:off x="7494511" y="1648062"/>
              <a:ext cx="21288" cy="10011"/>
            </a:xfrm>
            <a:custGeom>
              <a:avLst/>
              <a:gdLst/>
              <a:ahLst/>
              <a:cxnLst/>
              <a:rect l="l" t="t" r="r" b="b"/>
              <a:pathLst>
                <a:path w="689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9" name="Google Shape;20419;p37"/>
            <p:cNvSpPr/>
            <p:nvPr/>
          </p:nvSpPr>
          <p:spPr>
            <a:xfrm>
              <a:off x="7462594" y="1648062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0" name="Google Shape;20420;p37"/>
            <p:cNvSpPr/>
            <p:nvPr/>
          </p:nvSpPr>
          <p:spPr>
            <a:xfrm>
              <a:off x="7505140" y="1632119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1" name="Google Shape;20421;p37"/>
            <p:cNvSpPr/>
            <p:nvPr/>
          </p:nvSpPr>
          <p:spPr>
            <a:xfrm>
              <a:off x="7462594" y="1632119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2" name="Google Shape;20422;p37"/>
            <p:cNvSpPr/>
            <p:nvPr/>
          </p:nvSpPr>
          <p:spPr>
            <a:xfrm>
              <a:off x="7175433" y="1733154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033" y="324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3" name="Google Shape;20423;p37"/>
            <p:cNvSpPr/>
            <p:nvPr/>
          </p:nvSpPr>
          <p:spPr>
            <a:xfrm>
              <a:off x="7217978" y="1733154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4" name="Google Shape;20424;p37"/>
            <p:cNvSpPr/>
            <p:nvPr/>
          </p:nvSpPr>
          <p:spPr>
            <a:xfrm>
              <a:off x="7196690" y="1717180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5" name="Google Shape;20425;p37"/>
            <p:cNvSpPr/>
            <p:nvPr/>
          </p:nvSpPr>
          <p:spPr>
            <a:xfrm>
              <a:off x="7175433" y="1717180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0" name="Google Shape;20430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SYSTEM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AND AGRICULTURE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0431" name="Google Shape;20431;p38"/>
          <p:cNvPicPr preferRelativeResize="0"/>
          <p:nvPr/>
        </p:nvPicPr>
        <p:blipFill rotWithShape="1">
          <a:blip r:embed="rId3">
            <a:alphaModFix/>
          </a:blip>
          <a:srcRect t="5044" r="60146" b="5035"/>
          <a:stretch/>
        </p:blipFill>
        <p:spPr>
          <a:xfrm>
            <a:off x="4921830" y="902821"/>
            <a:ext cx="2310600" cy="3258300"/>
          </a:xfrm>
          <a:prstGeom prst="roundRect">
            <a:avLst>
              <a:gd name="adj" fmla="val 5532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432" name="Google Shape;20432;p38"/>
          <p:cNvSpPr/>
          <p:nvPr/>
        </p:nvSpPr>
        <p:spPr>
          <a:xfrm>
            <a:off x="4636377" y="720126"/>
            <a:ext cx="2881927" cy="4063475"/>
          </a:xfrm>
          <a:custGeom>
            <a:avLst/>
            <a:gdLst/>
            <a:ahLst/>
            <a:cxnLst/>
            <a:rect l="l" t="t" r="r" b="b"/>
            <a:pathLst>
              <a:path w="58546" h="82549" fill="none" extrusionOk="0">
                <a:moveTo>
                  <a:pt x="55472" y="82549"/>
                </a:moveTo>
                <a:lnTo>
                  <a:pt x="3025" y="82549"/>
                </a:lnTo>
                <a:cubicBezTo>
                  <a:pt x="1415" y="82549"/>
                  <a:pt x="0" y="81134"/>
                  <a:pt x="0" y="79475"/>
                </a:cubicBezTo>
                <a:lnTo>
                  <a:pt x="0" y="3269"/>
                </a:lnTo>
                <a:cubicBezTo>
                  <a:pt x="0" y="1415"/>
                  <a:pt x="1415" y="0"/>
                  <a:pt x="3025" y="0"/>
                </a:cubicBezTo>
                <a:lnTo>
                  <a:pt x="55472" y="0"/>
                </a:lnTo>
                <a:cubicBezTo>
                  <a:pt x="57082" y="0"/>
                  <a:pt x="58545" y="1415"/>
                  <a:pt x="58545" y="3269"/>
                </a:cubicBezTo>
                <a:lnTo>
                  <a:pt x="58545" y="79475"/>
                </a:lnTo>
                <a:cubicBezTo>
                  <a:pt x="58545" y="81134"/>
                  <a:pt x="57082" y="82549"/>
                  <a:pt x="55472" y="82549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3" name="Google Shape;20433;p38"/>
          <p:cNvSpPr/>
          <p:nvPr/>
        </p:nvSpPr>
        <p:spPr>
          <a:xfrm>
            <a:off x="5957233" y="4262468"/>
            <a:ext cx="240218" cy="240169"/>
          </a:xfrm>
          <a:custGeom>
            <a:avLst/>
            <a:gdLst/>
            <a:ahLst/>
            <a:cxnLst/>
            <a:rect l="l" t="t" r="r" b="b"/>
            <a:pathLst>
              <a:path w="4880" h="4879" fill="none" extrusionOk="0">
                <a:moveTo>
                  <a:pt x="2440" y="4879"/>
                </a:moveTo>
                <a:cubicBezTo>
                  <a:pt x="976" y="4879"/>
                  <a:pt x="0" y="3854"/>
                  <a:pt x="0" y="2439"/>
                </a:cubicBezTo>
                <a:cubicBezTo>
                  <a:pt x="0" y="1025"/>
                  <a:pt x="976" y="0"/>
                  <a:pt x="2440" y="0"/>
                </a:cubicBezTo>
                <a:cubicBezTo>
                  <a:pt x="3855" y="0"/>
                  <a:pt x="4879" y="1025"/>
                  <a:pt x="4879" y="2439"/>
                </a:cubicBezTo>
                <a:cubicBezTo>
                  <a:pt x="4879" y="3854"/>
                  <a:pt x="3855" y="4879"/>
                  <a:pt x="2440" y="4879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4" name="Google Shape;20434;p38"/>
          <p:cNvSpPr/>
          <p:nvPr/>
        </p:nvSpPr>
        <p:spPr>
          <a:xfrm>
            <a:off x="5957233" y="720116"/>
            <a:ext cx="240218" cy="81714"/>
          </a:xfrm>
          <a:custGeom>
            <a:avLst/>
            <a:gdLst/>
            <a:ahLst/>
            <a:cxnLst/>
            <a:rect l="l" t="t" r="r" b="b"/>
            <a:pathLst>
              <a:path w="4880" h="1660" fill="none" extrusionOk="0">
                <a:moveTo>
                  <a:pt x="4050" y="1659"/>
                </a:moveTo>
                <a:lnTo>
                  <a:pt x="781" y="1659"/>
                </a:lnTo>
                <a:cubicBezTo>
                  <a:pt x="391" y="1659"/>
                  <a:pt x="0" y="1220"/>
                  <a:pt x="0" y="830"/>
                </a:cubicBezTo>
                <a:cubicBezTo>
                  <a:pt x="0" y="439"/>
                  <a:pt x="391" y="0"/>
                  <a:pt x="781" y="0"/>
                </a:cubicBezTo>
                <a:lnTo>
                  <a:pt x="4050" y="0"/>
                </a:lnTo>
                <a:cubicBezTo>
                  <a:pt x="4440" y="0"/>
                  <a:pt x="4879" y="439"/>
                  <a:pt x="4879" y="830"/>
                </a:cubicBezTo>
                <a:cubicBezTo>
                  <a:pt x="4879" y="1220"/>
                  <a:pt x="4440" y="1659"/>
                  <a:pt x="4050" y="1659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5" name="Google Shape;20435;p38"/>
          <p:cNvSpPr txBox="1"/>
          <p:nvPr/>
        </p:nvSpPr>
        <p:spPr>
          <a:xfrm>
            <a:off x="824100" y="1905275"/>
            <a:ext cx="3609000" cy="21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" sz="1600">
                <a:solidFill>
                  <a:schemeClr val="lt1"/>
                </a:solidFill>
              </a:rPr>
              <a:t>Smart Farming utilizes IoT to automate farming processes.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" sz="1600">
                <a:solidFill>
                  <a:schemeClr val="lt1"/>
                </a:solidFill>
              </a:rPr>
              <a:t>The system collects data from sensors, including soil moisture, light, and gas sensors.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" sz="1600">
                <a:solidFill>
                  <a:schemeClr val="lt1"/>
                </a:solidFill>
              </a:rPr>
              <a:t>It ensures the water tank level and adjusts irrigation accordingly.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0" name="Google Shape;20440;p39"/>
          <p:cNvSpPr txBox="1">
            <a:spLocks noGrp="1"/>
          </p:cNvSpPr>
          <p:nvPr>
            <p:ph type="title"/>
          </p:nvPr>
        </p:nvSpPr>
        <p:spPr>
          <a:xfrm>
            <a:off x="213125" y="540000"/>
            <a:ext cx="872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AND SOFTWARE </a:t>
            </a:r>
            <a:r>
              <a:rPr lang="en">
                <a:solidFill>
                  <a:schemeClr val="accent1"/>
                </a:solidFill>
              </a:rPr>
              <a:t>REQUIREMENTS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441" name="Google Shape;20441;p39"/>
          <p:cNvSpPr txBox="1">
            <a:spLocks noGrp="1"/>
          </p:cNvSpPr>
          <p:nvPr>
            <p:ph type="title" idx="2"/>
          </p:nvPr>
        </p:nvSpPr>
        <p:spPr>
          <a:xfrm>
            <a:off x="961725" y="1928100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module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442" name="Google Shape;20442;p39"/>
          <p:cNvSpPr txBox="1">
            <a:spLocks noGrp="1"/>
          </p:cNvSpPr>
          <p:nvPr>
            <p:ph type="title" idx="3"/>
          </p:nvPr>
        </p:nvSpPr>
        <p:spPr>
          <a:xfrm>
            <a:off x="3660925" y="1928100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DHT11 temp sensor</a:t>
            </a:r>
            <a:endParaRPr/>
          </a:p>
        </p:txBody>
      </p:sp>
      <p:sp>
        <p:nvSpPr>
          <p:cNvPr id="20443" name="Google Shape;20443;p39"/>
          <p:cNvSpPr txBox="1">
            <a:spLocks noGrp="1"/>
          </p:cNvSpPr>
          <p:nvPr>
            <p:ph type="title" idx="5"/>
          </p:nvPr>
        </p:nvSpPr>
        <p:spPr>
          <a:xfrm>
            <a:off x="961725" y="3642575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Soil moisture sensor</a:t>
            </a:r>
            <a:endParaRPr/>
          </a:p>
        </p:txBody>
      </p:sp>
      <p:sp>
        <p:nvSpPr>
          <p:cNvPr id="20444" name="Google Shape;20444;p39"/>
          <p:cNvSpPr txBox="1">
            <a:spLocks noGrp="1"/>
          </p:cNvSpPr>
          <p:nvPr>
            <p:ph type="title" idx="7"/>
          </p:nvPr>
        </p:nvSpPr>
        <p:spPr>
          <a:xfrm>
            <a:off x="3660925" y="3642576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Buzzer module</a:t>
            </a:r>
            <a:endParaRPr/>
          </a:p>
        </p:txBody>
      </p:sp>
      <p:sp>
        <p:nvSpPr>
          <p:cNvPr id="20445" name="Google Shape;20445;p39"/>
          <p:cNvSpPr txBox="1">
            <a:spLocks noGrp="1"/>
          </p:cNvSpPr>
          <p:nvPr>
            <p:ph type="title" idx="9"/>
          </p:nvPr>
        </p:nvSpPr>
        <p:spPr>
          <a:xfrm>
            <a:off x="6360200" y="1928100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MQ2 gas sensor</a:t>
            </a:r>
            <a:endParaRPr/>
          </a:p>
        </p:txBody>
      </p:sp>
      <p:sp>
        <p:nvSpPr>
          <p:cNvPr id="20446" name="Google Shape;20446;p39"/>
          <p:cNvSpPr txBox="1">
            <a:spLocks noGrp="1"/>
          </p:cNvSpPr>
          <p:nvPr>
            <p:ph type="title" idx="14"/>
          </p:nvPr>
        </p:nvSpPr>
        <p:spPr>
          <a:xfrm>
            <a:off x="6360200" y="3642576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Connecting wires, breadboard, Blynk cloud platform, and web camera.</a:t>
            </a:r>
            <a:endParaRPr sz="1300"/>
          </a:p>
        </p:txBody>
      </p:sp>
      <p:sp>
        <p:nvSpPr>
          <p:cNvPr id="20447" name="Google Shape;20447;p39"/>
          <p:cNvSpPr/>
          <p:nvPr/>
        </p:nvSpPr>
        <p:spPr>
          <a:xfrm>
            <a:off x="1555500" y="1234050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48" name="Google Shape;20448;p39"/>
          <p:cNvCxnSpPr>
            <a:stCxn id="20449" idx="0"/>
            <a:endCxn id="20443" idx="3"/>
          </p:cNvCxnSpPr>
          <p:nvPr/>
        </p:nvCxnSpPr>
        <p:spPr>
          <a:xfrm>
            <a:off x="2190000" y="3265787"/>
            <a:ext cx="594000" cy="615600"/>
          </a:xfrm>
          <a:prstGeom prst="bentConnector3">
            <a:avLst>
              <a:gd name="adj1" fmla="val 14007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450" name="Google Shape;20450;p39"/>
          <p:cNvSpPr/>
          <p:nvPr/>
        </p:nvSpPr>
        <p:spPr>
          <a:xfrm>
            <a:off x="4254775" y="1234050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1" name="Google Shape;20451;p39"/>
          <p:cNvSpPr/>
          <p:nvPr/>
        </p:nvSpPr>
        <p:spPr>
          <a:xfrm>
            <a:off x="6954050" y="1234050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49" name="Google Shape;20449;p39"/>
          <p:cNvSpPr/>
          <p:nvPr/>
        </p:nvSpPr>
        <p:spPr>
          <a:xfrm>
            <a:off x="1555500" y="2948537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2" name="Google Shape;20452;p39"/>
          <p:cNvSpPr/>
          <p:nvPr/>
        </p:nvSpPr>
        <p:spPr>
          <a:xfrm>
            <a:off x="4254775" y="2948537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3" name="Google Shape;20453;p39"/>
          <p:cNvSpPr/>
          <p:nvPr/>
        </p:nvSpPr>
        <p:spPr>
          <a:xfrm>
            <a:off x="6954050" y="2948537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54" name="Google Shape;20454;p39"/>
          <p:cNvCxnSpPr>
            <a:stCxn id="20449" idx="2"/>
            <a:endCxn id="20443" idx="1"/>
          </p:cNvCxnSpPr>
          <p:nvPr/>
        </p:nvCxnSpPr>
        <p:spPr>
          <a:xfrm flipH="1">
            <a:off x="961800" y="3265787"/>
            <a:ext cx="593700" cy="615600"/>
          </a:xfrm>
          <a:prstGeom prst="bentConnector3">
            <a:avLst>
              <a:gd name="adj1" fmla="val 14012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5" name="Google Shape;20455;p39"/>
          <p:cNvCxnSpPr>
            <a:stCxn id="20447" idx="2"/>
            <a:endCxn id="20441" idx="1"/>
          </p:cNvCxnSpPr>
          <p:nvPr/>
        </p:nvCxnSpPr>
        <p:spPr>
          <a:xfrm flipH="1">
            <a:off x="961800" y="1551300"/>
            <a:ext cx="593700" cy="615600"/>
          </a:xfrm>
          <a:prstGeom prst="bentConnector3">
            <a:avLst>
              <a:gd name="adj1" fmla="val 14012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6" name="Google Shape;20456;p39"/>
          <p:cNvCxnSpPr>
            <a:stCxn id="20447" idx="0"/>
            <a:endCxn id="20441" idx="3"/>
          </p:cNvCxnSpPr>
          <p:nvPr/>
        </p:nvCxnSpPr>
        <p:spPr>
          <a:xfrm>
            <a:off x="2190000" y="1551300"/>
            <a:ext cx="594000" cy="615600"/>
          </a:xfrm>
          <a:prstGeom prst="bentConnector3">
            <a:avLst>
              <a:gd name="adj1" fmla="val 14007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7" name="Google Shape;20457;p39"/>
          <p:cNvCxnSpPr>
            <a:stCxn id="20450" idx="2"/>
            <a:endCxn id="20442" idx="1"/>
          </p:cNvCxnSpPr>
          <p:nvPr/>
        </p:nvCxnSpPr>
        <p:spPr>
          <a:xfrm flipH="1">
            <a:off x="3660775" y="1551300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8" name="Google Shape;20458;p39"/>
          <p:cNvCxnSpPr>
            <a:stCxn id="20450" idx="0"/>
            <a:endCxn id="20442" idx="3"/>
          </p:cNvCxnSpPr>
          <p:nvPr/>
        </p:nvCxnSpPr>
        <p:spPr>
          <a:xfrm>
            <a:off x="4889275" y="1551300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9" name="Google Shape;20459;p39"/>
          <p:cNvCxnSpPr>
            <a:stCxn id="20452" idx="2"/>
            <a:endCxn id="20444" idx="1"/>
          </p:cNvCxnSpPr>
          <p:nvPr/>
        </p:nvCxnSpPr>
        <p:spPr>
          <a:xfrm flipH="1">
            <a:off x="3660775" y="3265787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0" name="Google Shape;20460;p39"/>
          <p:cNvCxnSpPr>
            <a:stCxn id="20452" idx="0"/>
            <a:endCxn id="20444" idx="3"/>
          </p:cNvCxnSpPr>
          <p:nvPr/>
        </p:nvCxnSpPr>
        <p:spPr>
          <a:xfrm>
            <a:off x="4889275" y="3265787"/>
            <a:ext cx="593700" cy="615600"/>
          </a:xfrm>
          <a:prstGeom prst="bentConnector3">
            <a:avLst>
              <a:gd name="adj1" fmla="val 14013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1" name="Google Shape;20461;p39"/>
          <p:cNvCxnSpPr>
            <a:stCxn id="20451" idx="2"/>
            <a:endCxn id="20445" idx="1"/>
          </p:cNvCxnSpPr>
          <p:nvPr/>
        </p:nvCxnSpPr>
        <p:spPr>
          <a:xfrm flipH="1">
            <a:off x="6360050" y="1551300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2" name="Google Shape;20462;p39"/>
          <p:cNvCxnSpPr>
            <a:stCxn id="20451" idx="0"/>
            <a:endCxn id="20445" idx="3"/>
          </p:cNvCxnSpPr>
          <p:nvPr/>
        </p:nvCxnSpPr>
        <p:spPr>
          <a:xfrm>
            <a:off x="7588550" y="1551300"/>
            <a:ext cx="593700" cy="615600"/>
          </a:xfrm>
          <a:prstGeom prst="bentConnector3">
            <a:avLst>
              <a:gd name="adj1" fmla="val 14013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3" name="Google Shape;20463;p39"/>
          <p:cNvCxnSpPr>
            <a:stCxn id="20453" idx="2"/>
            <a:endCxn id="20446" idx="1"/>
          </p:cNvCxnSpPr>
          <p:nvPr/>
        </p:nvCxnSpPr>
        <p:spPr>
          <a:xfrm flipH="1">
            <a:off x="6360050" y="3265787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4" name="Google Shape;20464;p39"/>
          <p:cNvCxnSpPr>
            <a:stCxn id="20453" idx="0"/>
            <a:endCxn id="20446" idx="3"/>
          </p:cNvCxnSpPr>
          <p:nvPr/>
        </p:nvCxnSpPr>
        <p:spPr>
          <a:xfrm>
            <a:off x="7588550" y="3265787"/>
            <a:ext cx="593700" cy="615600"/>
          </a:xfrm>
          <a:prstGeom prst="bentConnector3">
            <a:avLst>
              <a:gd name="adj1" fmla="val 14013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465" name="Google Shape;20465;p39"/>
          <p:cNvGrpSpPr/>
          <p:nvPr/>
        </p:nvGrpSpPr>
        <p:grpSpPr>
          <a:xfrm>
            <a:off x="1702586" y="3101733"/>
            <a:ext cx="340336" cy="328101"/>
            <a:chOff x="6382974" y="3344520"/>
            <a:chExt cx="340336" cy="328101"/>
          </a:xfrm>
        </p:grpSpPr>
        <p:sp>
          <p:nvSpPr>
            <p:cNvPr id="20466" name="Google Shape;20466;p39"/>
            <p:cNvSpPr/>
            <p:nvPr/>
          </p:nvSpPr>
          <p:spPr>
            <a:xfrm>
              <a:off x="6649094" y="3465113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3" y="68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7" name="Google Shape;20467;p39"/>
            <p:cNvSpPr/>
            <p:nvPr/>
          </p:nvSpPr>
          <p:spPr>
            <a:xfrm>
              <a:off x="6430803" y="3407211"/>
              <a:ext cx="244245" cy="137772"/>
            </a:xfrm>
            <a:custGeom>
              <a:avLst/>
              <a:gdLst/>
              <a:ahLst/>
              <a:cxnLst/>
              <a:rect l="l" t="t" r="r" b="b"/>
              <a:pathLst>
                <a:path w="7905" h="4459" extrusionOk="0">
                  <a:moveTo>
                    <a:pt x="1035" y="322"/>
                  </a:moveTo>
                  <a:lnTo>
                    <a:pt x="1035" y="4135"/>
                  </a:lnTo>
                  <a:lnTo>
                    <a:pt x="324" y="4135"/>
                  </a:lnTo>
                  <a:lnTo>
                    <a:pt x="324" y="322"/>
                  </a:lnTo>
                  <a:close/>
                  <a:moveTo>
                    <a:pt x="7582" y="322"/>
                  </a:moveTo>
                  <a:lnTo>
                    <a:pt x="7582" y="4135"/>
                  </a:lnTo>
                  <a:lnTo>
                    <a:pt x="6871" y="4135"/>
                  </a:lnTo>
                  <a:lnTo>
                    <a:pt x="6871" y="322"/>
                  </a:lnTo>
                  <a:close/>
                  <a:moveTo>
                    <a:pt x="0" y="0"/>
                  </a:moveTo>
                  <a:lnTo>
                    <a:pt x="0" y="4458"/>
                  </a:lnTo>
                  <a:lnTo>
                    <a:pt x="3792" y="4458"/>
                  </a:lnTo>
                  <a:lnTo>
                    <a:pt x="3792" y="4135"/>
                  </a:lnTo>
                  <a:lnTo>
                    <a:pt x="1360" y="4135"/>
                  </a:lnTo>
                  <a:lnTo>
                    <a:pt x="1360" y="322"/>
                  </a:lnTo>
                  <a:lnTo>
                    <a:pt x="6549" y="322"/>
                  </a:lnTo>
                  <a:lnTo>
                    <a:pt x="6549" y="4135"/>
                  </a:lnTo>
                  <a:lnTo>
                    <a:pt x="5517" y="4135"/>
                  </a:lnTo>
                  <a:lnTo>
                    <a:pt x="5517" y="4458"/>
                  </a:lnTo>
                  <a:lnTo>
                    <a:pt x="7904" y="4458"/>
                  </a:lnTo>
                  <a:lnTo>
                    <a:pt x="79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8" name="Google Shape;20468;p39"/>
            <p:cNvSpPr/>
            <p:nvPr/>
          </p:nvSpPr>
          <p:spPr>
            <a:xfrm>
              <a:off x="6611770" y="349171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9" name="Google Shape;20469;p39"/>
            <p:cNvSpPr/>
            <p:nvPr/>
          </p:nvSpPr>
          <p:spPr>
            <a:xfrm>
              <a:off x="6611770" y="3470428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0" name="Google Shape;20470;p39"/>
            <p:cNvSpPr/>
            <p:nvPr/>
          </p:nvSpPr>
          <p:spPr>
            <a:xfrm>
              <a:off x="6611770" y="3449047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1" name="Google Shape;20471;p39"/>
            <p:cNvSpPr/>
            <p:nvPr/>
          </p:nvSpPr>
          <p:spPr>
            <a:xfrm>
              <a:off x="6484070" y="3481705"/>
              <a:ext cx="127081" cy="190916"/>
            </a:xfrm>
            <a:custGeom>
              <a:avLst/>
              <a:gdLst/>
              <a:ahLst/>
              <a:cxnLst/>
              <a:rect l="l" t="t" r="r" b="b"/>
              <a:pathLst>
                <a:path w="4113" h="6179" extrusionOk="0">
                  <a:moveTo>
                    <a:pt x="2411" y="324"/>
                  </a:moveTo>
                  <a:lnTo>
                    <a:pt x="2411" y="1033"/>
                  </a:lnTo>
                  <a:lnTo>
                    <a:pt x="2044" y="1033"/>
                  </a:lnTo>
                  <a:lnTo>
                    <a:pt x="2044" y="324"/>
                  </a:lnTo>
                  <a:close/>
                  <a:moveTo>
                    <a:pt x="3099" y="1359"/>
                  </a:moveTo>
                  <a:lnTo>
                    <a:pt x="3099" y="3942"/>
                  </a:lnTo>
                  <a:lnTo>
                    <a:pt x="3421" y="3942"/>
                  </a:lnTo>
                  <a:lnTo>
                    <a:pt x="3421" y="2954"/>
                  </a:lnTo>
                  <a:lnTo>
                    <a:pt x="3789" y="3319"/>
                  </a:lnTo>
                  <a:lnTo>
                    <a:pt x="3789" y="5169"/>
                  </a:lnTo>
                  <a:lnTo>
                    <a:pt x="3101" y="5169"/>
                  </a:lnTo>
                  <a:lnTo>
                    <a:pt x="3101" y="5858"/>
                  </a:lnTo>
                  <a:lnTo>
                    <a:pt x="1356" y="5858"/>
                  </a:lnTo>
                  <a:lnTo>
                    <a:pt x="1356" y="5169"/>
                  </a:lnTo>
                  <a:lnTo>
                    <a:pt x="667" y="5169"/>
                  </a:lnTo>
                  <a:lnTo>
                    <a:pt x="667" y="2736"/>
                  </a:lnTo>
                  <a:lnTo>
                    <a:pt x="1034" y="2736"/>
                  </a:lnTo>
                  <a:lnTo>
                    <a:pt x="1034" y="3942"/>
                  </a:lnTo>
                  <a:lnTo>
                    <a:pt x="1356" y="3942"/>
                  </a:lnTo>
                  <a:lnTo>
                    <a:pt x="1356" y="2736"/>
                  </a:lnTo>
                  <a:lnTo>
                    <a:pt x="1722" y="2736"/>
                  </a:lnTo>
                  <a:lnTo>
                    <a:pt x="1722" y="3942"/>
                  </a:lnTo>
                  <a:lnTo>
                    <a:pt x="2044" y="3942"/>
                  </a:lnTo>
                  <a:lnTo>
                    <a:pt x="2044" y="2736"/>
                  </a:lnTo>
                  <a:lnTo>
                    <a:pt x="2411" y="2736"/>
                  </a:lnTo>
                  <a:lnTo>
                    <a:pt x="2411" y="3942"/>
                  </a:lnTo>
                  <a:lnTo>
                    <a:pt x="2732" y="3942"/>
                  </a:lnTo>
                  <a:lnTo>
                    <a:pt x="2732" y="1359"/>
                  </a:lnTo>
                  <a:close/>
                  <a:moveTo>
                    <a:pt x="1724" y="1"/>
                  </a:moveTo>
                  <a:lnTo>
                    <a:pt x="1724" y="517"/>
                  </a:lnTo>
                  <a:lnTo>
                    <a:pt x="1" y="517"/>
                  </a:lnTo>
                  <a:lnTo>
                    <a:pt x="1" y="841"/>
                  </a:lnTo>
                  <a:lnTo>
                    <a:pt x="1724" y="841"/>
                  </a:lnTo>
                  <a:lnTo>
                    <a:pt x="1724" y="1357"/>
                  </a:lnTo>
                  <a:lnTo>
                    <a:pt x="2412" y="1357"/>
                  </a:lnTo>
                  <a:lnTo>
                    <a:pt x="2412" y="2410"/>
                  </a:lnTo>
                  <a:lnTo>
                    <a:pt x="345" y="2410"/>
                  </a:lnTo>
                  <a:lnTo>
                    <a:pt x="345" y="5490"/>
                  </a:lnTo>
                  <a:lnTo>
                    <a:pt x="1034" y="5490"/>
                  </a:lnTo>
                  <a:lnTo>
                    <a:pt x="1034" y="6178"/>
                  </a:lnTo>
                  <a:lnTo>
                    <a:pt x="3424" y="6178"/>
                  </a:lnTo>
                  <a:lnTo>
                    <a:pt x="3424" y="5490"/>
                  </a:lnTo>
                  <a:lnTo>
                    <a:pt x="4113" y="5490"/>
                  </a:lnTo>
                  <a:lnTo>
                    <a:pt x="4113" y="3183"/>
                  </a:lnTo>
                  <a:lnTo>
                    <a:pt x="3424" y="2495"/>
                  </a:lnTo>
                  <a:lnTo>
                    <a:pt x="3424" y="1033"/>
                  </a:lnTo>
                  <a:lnTo>
                    <a:pt x="2736" y="1033"/>
                  </a:lnTo>
                  <a:lnTo>
                    <a:pt x="2736" y="841"/>
                  </a:lnTo>
                  <a:lnTo>
                    <a:pt x="3789" y="841"/>
                  </a:lnTo>
                  <a:lnTo>
                    <a:pt x="3789" y="517"/>
                  </a:lnTo>
                  <a:lnTo>
                    <a:pt x="2736" y="517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2" name="Google Shape;20472;p39"/>
            <p:cNvSpPr/>
            <p:nvPr/>
          </p:nvSpPr>
          <p:spPr>
            <a:xfrm>
              <a:off x="6484070" y="3428469"/>
              <a:ext cx="117102" cy="41897"/>
            </a:xfrm>
            <a:custGeom>
              <a:avLst/>
              <a:gdLst/>
              <a:ahLst/>
              <a:cxnLst/>
              <a:rect l="l" t="t" r="r" b="b"/>
              <a:pathLst>
                <a:path w="3790" h="1356" extrusionOk="0">
                  <a:moveTo>
                    <a:pt x="1378" y="326"/>
                  </a:moveTo>
                  <a:lnTo>
                    <a:pt x="1378" y="1035"/>
                  </a:lnTo>
                  <a:lnTo>
                    <a:pt x="1011" y="1035"/>
                  </a:lnTo>
                  <a:lnTo>
                    <a:pt x="1011" y="326"/>
                  </a:lnTo>
                  <a:close/>
                  <a:moveTo>
                    <a:pt x="689" y="1"/>
                  </a:moveTo>
                  <a:lnTo>
                    <a:pt x="689" y="517"/>
                  </a:lnTo>
                  <a:lnTo>
                    <a:pt x="1" y="517"/>
                  </a:lnTo>
                  <a:lnTo>
                    <a:pt x="1" y="839"/>
                  </a:lnTo>
                  <a:lnTo>
                    <a:pt x="689" y="839"/>
                  </a:lnTo>
                  <a:lnTo>
                    <a:pt x="689" y="1355"/>
                  </a:lnTo>
                  <a:lnTo>
                    <a:pt x="1700" y="1355"/>
                  </a:lnTo>
                  <a:lnTo>
                    <a:pt x="1700" y="839"/>
                  </a:lnTo>
                  <a:lnTo>
                    <a:pt x="3789" y="839"/>
                  </a:lnTo>
                  <a:lnTo>
                    <a:pt x="3789" y="517"/>
                  </a:lnTo>
                  <a:lnTo>
                    <a:pt x="1700" y="517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3" name="Google Shape;20473;p39"/>
            <p:cNvSpPr/>
            <p:nvPr/>
          </p:nvSpPr>
          <p:spPr>
            <a:xfrm>
              <a:off x="6382974" y="3347950"/>
              <a:ext cx="42546" cy="42546"/>
            </a:xfrm>
            <a:custGeom>
              <a:avLst/>
              <a:gdLst/>
              <a:ahLst/>
              <a:cxnLst/>
              <a:rect l="l" t="t" r="r" b="b"/>
              <a:pathLst>
                <a:path w="1377" h="1377" extrusionOk="0">
                  <a:moveTo>
                    <a:pt x="688" y="507"/>
                  </a:moveTo>
                  <a:cubicBezTo>
                    <a:pt x="788" y="507"/>
                    <a:pt x="870" y="588"/>
                    <a:pt x="870" y="689"/>
                  </a:cubicBezTo>
                  <a:cubicBezTo>
                    <a:pt x="870" y="791"/>
                    <a:pt x="788" y="872"/>
                    <a:pt x="688" y="872"/>
                  </a:cubicBezTo>
                  <a:cubicBezTo>
                    <a:pt x="586" y="872"/>
                    <a:pt x="504" y="791"/>
                    <a:pt x="504" y="689"/>
                  </a:cubicBezTo>
                  <a:cubicBezTo>
                    <a:pt x="504" y="588"/>
                    <a:pt x="586" y="507"/>
                    <a:pt x="688" y="507"/>
                  </a:cubicBezTo>
                  <a:close/>
                  <a:moveTo>
                    <a:pt x="517" y="1"/>
                  </a:moveTo>
                  <a:lnTo>
                    <a:pt x="517" y="209"/>
                  </a:lnTo>
                  <a:cubicBezTo>
                    <a:pt x="495" y="216"/>
                    <a:pt x="479" y="226"/>
                    <a:pt x="459" y="235"/>
                  </a:cubicBezTo>
                  <a:lnTo>
                    <a:pt x="285" y="56"/>
                  </a:lnTo>
                  <a:lnTo>
                    <a:pt x="56" y="285"/>
                  </a:lnTo>
                  <a:lnTo>
                    <a:pt x="235" y="467"/>
                  </a:lnTo>
                  <a:cubicBezTo>
                    <a:pt x="225" y="486"/>
                    <a:pt x="218" y="493"/>
                    <a:pt x="209" y="536"/>
                  </a:cubicBezTo>
                  <a:lnTo>
                    <a:pt x="1" y="536"/>
                  </a:lnTo>
                  <a:lnTo>
                    <a:pt x="1" y="860"/>
                  </a:lnTo>
                  <a:lnTo>
                    <a:pt x="209" y="860"/>
                  </a:lnTo>
                  <a:cubicBezTo>
                    <a:pt x="216" y="880"/>
                    <a:pt x="226" y="896"/>
                    <a:pt x="235" y="917"/>
                  </a:cubicBezTo>
                  <a:lnTo>
                    <a:pt x="56" y="1092"/>
                  </a:lnTo>
                  <a:lnTo>
                    <a:pt x="285" y="1319"/>
                  </a:lnTo>
                  <a:lnTo>
                    <a:pt x="457" y="1140"/>
                  </a:lnTo>
                  <a:cubicBezTo>
                    <a:pt x="476" y="1152"/>
                    <a:pt x="493" y="1161"/>
                    <a:pt x="514" y="1166"/>
                  </a:cubicBezTo>
                  <a:lnTo>
                    <a:pt x="514" y="1376"/>
                  </a:lnTo>
                  <a:lnTo>
                    <a:pt x="837" y="1376"/>
                  </a:lnTo>
                  <a:lnTo>
                    <a:pt x="837" y="1166"/>
                  </a:lnTo>
                  <a:cubicBezTo>
                    <a:pt x="880" y="1161"/>
                    <a:pt x="884" y="1149"/>
                    <a:pt x="906" y="1140"/>
                  </a:cubicBezTo>
                  <a:lnTo>
                    <a:pt x="1087" y="1319"/>
                  </a:lnTo>
                  <a:lnTo>
                    <a:pt x="1318" y="1092"/>
                  </a:lnTo>
                  <a:lnTo>
                    <a:pt x="1140" y="920"/>
                  </a:lnTo>
                  <a:cubicBezTo>
                    <a:pt x="1151" y="899"/>
                    <a:pt x="1159" y="882"/>
                    <a:pt x="1166" y="862"/>
                  </a:cubicBezTo>
                  <a:lnTo>
                    <a:pt x="1376" y="862"/>
                  </a:lnTo>
                  <a:lnTo>
                    <a:pt x="1376" y="538"/>
                  </a:lnTo>
                  <a:lnTo>
                    <a:pt x="1166" y="538"/>
                  </a:lnTo>
                  <a:cubicBezTo>
                    <a:pt x="1161" y="497"/>
                    <a:pt x="1152" y="491"/>
                    <a:pt x="1140" y="471"/>
                  </a:cubicBezTo>
                  <a:lnTo>
                    <a:pt x="1319" y="290"/>
                  </a:lnTo>
                  <a:lnTo>
                    <a:pt x="1092" y="59"/>
                  </a:lnTo>
                  <a:lnTo>
                    <a:pt x="908" y="235"/>
                  </a:lnTo>
                  <a:cubicBezTo>
                    <a:pt x="889" y="225"/>
                    <a:pt x="882" y="216"/>
                    <a:pt x="839" y="209"/>
                  </a:cubicBez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4" name="Google Shape;20474;p39"/>
            <p:cNvSpPr/>
            <p:nvPr/>
          </p:nvSpPr>
          <p:spPr>
            <a:xfrm>
              <a:off x="6436055" y="3353975"/>
              <a:ext cx="105855" cy="31237"/>
            </a:xfrm>
            <a:custGeom>
              <a:avLst/>
              <a:gdLst/>
              <a:ahLst/>
              <a:cxnLst/>
              <a:rect l="l" t="t" r="r" b="b"/>
              <a:pathLst>
                <a:path w="3426" h="1011" extrusionOk="0">
                  <a:moveTo>
                    <a:pt x="1553" y="322"/>
                  </a:moveTo>
                  <a:lnTo>
                    <a:pt x="1553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1875" y="689"/>
                  </a:lnTo>
                  <a:lnTo>
                    <a:pt x="1875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5" name="Google Shape;20475;p39"/>
            <p:cNvSpPr/>
            <p:nvPr/>
          </p:nvSpPr>
          <p:spPr>
            <a:xfrm>
              <a:off x="6691979" y="3344520"/>
              <a:ext cx="31330" cy="45697"/>
            </a:xfrm>
            <a:custGeom>
              <a:avLst/>
              <a:gdLst/>
              <a:ahLst/>
              <a:cxnLst/>
              <a:rect l="l" t="t" r="r" b="b"/>
              <a:pathLst>
                <a:path w="1014" h="1479" extrusionOk="0">
                  <a:moveTo>
                    <a:pt x="508" y="582"/>
                  </a:moveTo>
                  <a:cubicBezTo>
                    <a:pt x="613" y="757"/>
                    <a:pt x="690" y="917"/>
                    <a:pt x="690" y="973"/>
                  </a:cubicBezTo>
                  <a:cubicBezTo>
                    <a:pt x="690" y="1074"/>
                    <a:pt x="608" y="1155"/>
                    <a:pt x="508" y="1155"/>
                  </a:cubicBezTo>
                  <a:cubicBezTo>
                    <a:pt x="406" y="1155"/>
                    <a:pt x="325" y="1074"/>
                    <a:pt x="325" y="973"/>
                  </a:cubicBezTo>
                  <a:cubicBezTo>
                    <a:pt x="325" y="919"/>
                    <a:pt x="403" y="757"/>
                    <a:pt x="508" y="582"/>
                  </a:cubicBezTo>
                  <a:close/>
                  <a:moveTo>
                    <a:pt x="506" y="0"/>
                  </a:moveTo>
                  <a:lnTo>
                    <a:pt x="372" y="191"/>
                  </a:lnTo>
                  <a:cubicBezTo>
                    <a:pt x="284" y="318"/>
                    <a:pt x="0" y="749"/>
                    <a:pt x="0" y="973"/>
                  </a:cubicBezTo>
                  <a:cubicBezTo>
                    <a:pt x="0" y="1253"/>
                    <a:pt x="227" y="1479"/>
                    <a:pt x="506" y="1479"/>
                  </a:cubicBezTo>
                  <a:cubicBezTo>
                    <a:pt x="785" y="1479"/>
                    <a:pt x="1010" y="1250"/>
                    <a:pt x="1010" y="973"/>
                  </a:cubicBezTo>
                  <a:cubicBezTo>
                    <a:pt x="1014" y="749"/>
                    <a:pt x="726" y="318"/>
                    <a:pt x="639" y="191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6" name="Google Shape;20476;p39"/>
            <p:cNvSpPr/>
            <p:nvPr/>
          </p:nvSpPr>
          <p:spPr>
            <a:xfrm>
              <a:off x="6574476" y="3353975"/>
              <a:ext cx="105886" cy="31237"/>
            </a:xfrm>
            <a:custGeom>
              <a:avLst/>
              <a:gdLst/>
              <a:ahLst/>
              <a:cxnLst/>
              <a:rect l="l" t="t" r="r" b="b"/>
              <a:pathLst>
                <a:path w="3427" h="1011" extrusionOk="0">
                  <a:moveTo>
                    <a:pt x="2072" y="322"/>
                  </a:moveTo>
                  <a:lnTo>
                    <a:pt x="2072" y="689"/>
                  </a:lnTo>
                  <a:lnTo>
                    <a:pt x="326" y="689"/>
                  </a:lnTo>
                  <a:lnTo>
                    <a:pt x="326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2393" y="689"/>
                  </a:lnTo>
                  <a:lnTo>
                    <a:pt x="2393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77" name="Google Shape;20477;p39"/>
          <p:cNvGrpSpPr/>
          <p:nvPr/>
        </p:nvGrpSpPr>
        <p:grpSpPr>
          <a:xfrm>
            <a:off x="4417808" y="3095621"/>
            <a:ext cx="308419" cy="340336"/>
            <a:chOff x="5606396" y="3338433"/>
            <a:chExt cx="308419" cy="340336"/>
          </a:xfrm>
        </p:grpSpPr>
        <p:sp>
          <p:nvSpPr>
            <p:cNvPr id="20478" name="Google Shape;20478;p39"/>
            <p:cNvSpPr/>
            <p:nvPr/>
          </p:nvSpPr>
          <p:spPr>
            <a:xfrm>
              <a:off x="5627777" y="3625842"/>
              <a:ext cx="31237" cy="31237"/>
            </a:xfrm>
            <a:custGeom>
              <a:avLst/>
              <a:gdLst/>
              <a:ahLst/>
              <a:cxnLst/>
              <a:rect l="l" t="t" r="r" b="b"/>
              <a:pathLst>
                <a:path w="1011" h="1011" extrusionOk="0">
                  <a:moveTo>
                    <a:pt x="505" y="322"/>
                  </a:moveTo>
                  <a:cubicBezTo>
                    <a:pt x="606" y="322"/>
                    <a:pt x="689" y="405"/>
                    <a:pt x="689" y="506"/>
                  </a:cubicBezTo>
                  <a:cubicBezTo>
                    <a:pt x="689" y="606"/>
                    <a:pt x="606" y="689"/>
                    <a:pt x="505" y="689"/>
                  </a:cubicBezTo>
                  <a:cubicBezTo>
                    <a:pt x="405" y="689"/>
                    <a:pt x="322" y="606"/>
                    <a:pt x="322" y="506"/>
                  </a:cubicBezTo>
                  <a:cubicBezTo>
                    <a:pt x="322" y="405"/>
                    <a:pt x="405" y="322"/>
                    <a:pt x="505" y="322"/>
                  </a:cubicBezTo>
                  <a:close/>
                  <a:moveTo>
                    <a:pt x="505" y="0"/>
                  </a:moveTo>
                  <a:cubicBezTo>
                    <a:pt x="226" y="0"/>
                    <a:pt x="0" y="229"/>
                    <a:pt x="0" y="506"/>
                  </a:cubicBezTo>
                  <a:cubicBezTo>
                    <a:pt x="0" y="783"/>
                    <a:pt x="228" y="1010"/>
                    <a:pt x="505" y="1010"/>
                  </a:cubicBezTo>
                  <a:cubicBezTo>
                    <a:pt x="784" y="1010"/>
                    <a:pt x="1011" y="783"/>
                    <a:pt x="1011" y="506"/>
                  </a:cubicBezTo>
                  <a:cubicBezTo>
                    <a:pt x="1011" y="229"/>
                    <a:pt x="785" y="0"/>
                    <a:pt x="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9" name="Google Shape;20479;p39"/>
            <p:cNvSpPr/>
            <p:nvPr/>
          </p:nvSpPr>
          <p:spPr>
            <a:xfrm>
              <a:off x="5744940" y="3625842"/>
              <a:ext cx="31299" cy="31237"/>
            </a:xfrm>
            <a:custGeom>
              <a:avLst/>
              <a:gdLst/>
              <a:ahLst/>
              <a:cxnLst/>
              <a:rect l="l" t="t" r="r" b="b"/>
              <a:pathLst>
                <a:path w="1013" h="1011" extrusionOk="0">
                  <a:moveTo>
                    <a:pt x="506" y="322"/>
                  </a:moveTo>
                  <a:cubicBezTo>
                    <a:pt x="608" y="322"/>
                    <a:pt x="689" y="405"/>
                    <a:pt x="689" y="506"/>
                  </a:cubicBezTo>
                  <a:cubicBezTo>
                    <a:pt x="689" y="606"/>
                    <a:pt x="608" y="689"/>
                    <a:pt x="506" y="689"/>
                  </a:cubicBezTo>
                  <a:cubicBezTo>
                    <a:pt x="405" y="689"/>
                    <a:pt x="324" y="606"/>
                    <a:pt x="324" y="506"/>
                  </a:cubicBezTo>
                  <a:cubicBezTo>
                    <a:pt x="324" y="405"/>
                    <a:pt x="405" y="322"/>
                    <a:pt x="506" y="322"/>
                  </a:cubicBezTo>
                  <a:close/>
                  <a:moveTo>
                    <a:pt x="506" y="0"/>
                  </a:moveTo>
                  <a:cubicBezTo>
                    <a:pt x="227" y="0"/>
                    <a:pt x="0" y="229"/>
                    <a:pt x="0" y="506"/>
                  </a:cubicBezTo>
                  <a:cubicBezTo>
                    <a:pt x="0" y="783"/>
                    <a:pt x="229" y="1010"/>
                    <a:pt x="506" y="1010"/>
                  </a:cubicBezTo>
                  <a:cubicBezTo>
                    <a:pt x="783" y="1010"/>
                    <a:pt x="1012" y="783"/>
                    <a:pt x="1012" y="506"/>
                  </a:cubicBezTo>
                  <a:cubicBezTo>
                    <a:pt x="1012" y="229"/>
                    <a:pt x="787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0" name="Google Shape;20480;p39"/>
            <p:cNvSpPr/>
            <p:nvPr/>
          </p:nvSpPr>
          <p:spPr>
            <a:xfrm>
              <a:off x="5686389" y="3625842"/>
              <a:ext cx="31299" cy="31237"/>
            </a:xfrm>
            <a:custGeom>
              <a:avLst/>
              <a:gdLst/>
              <a:ahLst/>
              <a:cxnLst/>
              <a:rect l="l" t="t" r="r" b="b"/>
              <a:pathLst>
                <a:path w="1013" h="1011" extrusionOk="0">
                  <a:moveTo>
                    <a:pt x="506" y="322"/>
                  </a:moveTo>
                  <a:cubicBezTo>
                    <a:pt x="608" y="322"/>
                    <a:pt x="689" y="405"/>
                    <a:pt x="689" y="506"/>
                  </a:cubicBezTo>
                  <a:cubicBezTo>
                    <a:pt x="689" y="606"/>
                    <a:pt x="604" y="689"/>
                    <a:pt x="506" y="689"/>
                  </a:cubicBezTo>
                  <a:cubicBezTo>
                    <a:pt x="405" y="689"/>
                    <a:pt x="324" y="606"/>
                    <a:pt x="324" y="506"/>
                  </a:cubicBezTo>
                  <a:cubicBezTo>
                    <a:pt x="324" y="405"/>
                    <a:pt x="405" y="322"/>
                    <a:pt x="506" y="322"/>
                  </a:cubicBezTo>
                  <a:close/>
                  <a:moveTo>
                    <a:pt x="506" y="0"/>
                  </a:moveTo>
                  <a:cubicBezTo>
                    <a:pt x="226" y="0"/>
                    <a:pt x="0" y="229"/>
                    <a:pt x="0" y="506"/>
                  </a:cubicBezTo>
                  <a:cubicBezTo>
                    <a:pt x="0" y="783"/>
                    <a:pt x="229" y="1010"/>
                    <a:pt x="506" y="1010"/>
                  </a:cubicBezTo>
                  <a:cubicBezTo>
                    <a:pt x="783" y="1010"/>
                    <a:pt x="1012" y="783"/>
                    <a:pt x="1012" y="506"/>
                  </a:cubicBezTo>
                  <a:cubicBezTo>
                    <a:pt x="1012" y="229"/>
                    <a:pt x="783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1" name="Google Shape;20481;p39"/>
            <p:cNvSpPr/>
            <p:nvPr/>
          </p:nvSpPr>
          <p:spPr>
            <a:xfrm>
              <a:off x="5803584" y="3625842"/>
              <a:ext cx="31237" cy="31237"/>
            </a:xfrm>
            <a:custGeom>
              <a:avLst/>
              <a:gdLst/>
              <a:ahLst/>
              <a:cxnLst/>
              <a:rect l="l" t="t" r="r" b="b"/>
              <a:pathLst>
                <a:path w="1011" h="1011" extrusionOk="0">
                  <a:moveTo>
                    <a:pt x="507" y="322"/>
                  </a:moveTo>
                  <a:cubicBezTo>
                    <a:pt x="606" y="322"/>
                    <a:pt x="689" y="405"/>
                    <a:pt x="689" y="506"/>
                  </a:cubicBezTo>
                  <a:cubicBezTo>
                    <a:pt x="689" y="606"/>
                    <a:pt x="606" y="689"/>
                    <a:pt x="507" y="689"/>
                  </a:cubicBezTo>
                  <a:cubicBezTo>
                    <a:pt x="405" y="689"/>
                    <a:pt x="322" y="608"/>
                    <a:pt x="322" y="506"/>
                  </a:cubicBezTo>
                  <a:cubicBezTo>
                    <a:pt x="322" y="405"/>
                    <a:pt x="405" y="322"/>
                    <a:pt x="507" y="322"/>
                  </a:cubicBezTo>
                  <a:close/>
                  <a:moveTo>
                    <a:pt x="507" y="0"/>
                  </a:moveTo>
                  <a:cubicBezTo>
                    <a:pt x="228" y="0"/>
                    <a:pt x="1" y="229"/>
                    <a:pt x="1" y="506"/>
                  </a:cubicBezTo>
                  <a:cubicBezTo>
                    <a:pt x="1" y="783"/>
                    <a:pt x="228" y="1010"/>
                    <a:pt x="507" y="1010"/>
                  </a:cubicBezTo>
                  <a:cubicBezTo>
                    <a:pt x="784" y="1010"/>
                    <a:pt x="1011" y="785"/>
                    <a:pt x="1011" y="506"/>
                  </a:cubicBezTo>
                  <a:cubicBezTo>
                    <a:pt x="1011" y="226"/>
                    <a:pt x="784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2" name="Google Shape;20482;p39"/>
            <p:cNvSpPr/>
            <p:nvPr/>
          </p:nvSpPr>
          <p:spPr>
            <a:xfrm>
              <a:off x="5862196" y="3625842"/>
              <a:ext cx="31299" cy="31237"/>
            </a:xfrm>
            <a:custGeom>
              <a:avLst/>
              <a:gdLst/>
              <a:ahLst/>
              <a:cxnLst/>
              <a:rect l="l" t="t" r="r" b="b"/>
              <a:pathLst>
                <a:path w="1013" h="1011" extrusionOk="0">
                  <a:moveTo>
                    <a:pt x="506" y="322"/>
                  </a:moveTo>
                  <a:cubicBezTo>
                    <a:pt x="608" y="322"/>
                    <a:pt x="689" y="405"/>
                    <a:pt x="689" y="506"/>
                  </a:cubicBezTo>
                  <a:cubicBezTo>
                    <a:pt x="689" y="606"/>
                    <a:pt x="608" y="689"/>
                    <a:pt x="506" y="689"/>
                  </a:cubicBezTo>
                  <a:cubicBezTo>
                    <a:pt x="405" y="689"/>
                    <a:pt x="324" y="606"/>
                    <a:pt x="324" y="506"/>
                  </a:cubicBezTo>
                  <a:cubicBezTo>
                    <a:pt x="324" y="405"/>
                    <a:pt x="405" y="322"/>
                    <a:pt x="506" y="322"/>
                  </a:cubicBezTo>
                  <a:close/>
                  <a:moveTo>
                    <a:pt x="506" y="0"/>
                  </a:moveTo>
                  <a:cubicBezTo>
                    <a:pt x="226" y="0"/>
                    <a:pt x="0" y="229"/>
                    <a:pt x="0" y="506"/>
                  </a:cubicBezTo>
                  <a:cubicBezTo>
                    <a:pt x="0" y="783"/>
                    <a:pt x="229" y="1010"/>
                    <a:pt x="506" y="1010"/>
                  </a:cubicBezTo>
                  <a:cubicBezTo>
                    <a:pt x="784" y="1010"/>
                    <a:pt x="1012" y="783"/>
                    <a:pt x="1012" y="506"/>
                  </a:cubicBezTo>
                  <a:cubicBezTo>
                    <a:pt x="1012" y="229"/>
                    <a:pt x="785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3" name="Google Shape;20483;p39"/>
            <p:cNvSpPr/>
            <p:nvPr/>
          </p:nvSpPr>
          <p:spPr>
            <a:xfrm>
              <a:off x="5606396" y="3487607"/>
              <a:ext cx="308419" cy="191163"/>
            </a:xfrm>
            <a:custGeom>
              <a:avLst/>
              <a:gdLst/>
              <a:ahLst/>
              <a:cxnLst/>
              <a:rect l="l" t="t" r="r" b="b"/>
              <a:pathLst>
                <a:path w="9982" h="6187" extrusionOk="0">
                  <a:moveTo>
                    <a:pt x="4136" y="333"/>
                  </a:moveTo>
                  <a:lnTo>
                    <a:pt x="4136" y="333"/>
                  </a:lnTo>
                  <a:cubicBezTo>
                    <a:pt x="4474" y="404"/>
                    <a:pt x="4739" y="670"/>
                    <a:pt x="4809" y="1006"/>
                  </a:cubicBezTo>
                  <a:cubicBezTo>
                    <a:pt x="4474" y="935"/>
                    <a:pt x="4207" y="669"/>
                    <a:pt x="4136" y="333"/>
                  </a:cubicBezTo>
                  <a:close/>
                  <a:moveTo>
                    <a:pt x="4990" y="1348"/>
                  </a:moveTo>
                  <a:cubicBezTo>
                    <a:pt x="5661" y="1348"/>
                    <a:pt x="6209" y="1894"/>
                    <a:pt x="6209" y="2565"/>
                  </a:cubicBezTo>
                  <a:cubicBezTo>
                    <a:pt x="6209" y="3237"/>
                    <a:pt x="5661" y="3784"/>
                    <a:pt x="4990" y="3784"/>
                  </a:cubicBezTo>
                  <a:cubicBezTo>
                    <a:pt x="4319" y="3784"/>
                    <a:pt x="3772" y="3237"/>
                    <a:pt x="3772" y="2565"/>
                  </a:cubicBezTo>
                  <a:cubicBezTo>
                    <a:pt x="3772" y="1894"/>
                    <a:pt x="4319" y="1348"/>
                    <a:pt x="4990" y="1348"/>
                  </a:cubicBezTo>
                  <a:close/>
                  <a:moveTo>
                    <a:pt x="1197" y="4106"/>
                  </a:moveTo>
                  <a:cubicBezTo>
                    <a:pt x="1679" y="4106"/>
                    <a:pt x="2071" y="4498"/>
                    <a:pt x="2071" y="4980"/>
                  </a:cubicBezTo>
                  <a:cubicBezTo>
                    <a:pt x="2071" y="5462"/>
                    <a:pt x="1679" y="5853"/>
                    <a:pt x="1197" y="5853"/>
                  </a:cubicBezTo>
                  <a:cubicBezTo>
                    <a:pt x="715" y="5853"/>
                    <a:pt x="324" y="5462"/>
                    <a:pt x="324" y="4980"/>
                  </a:cubicBezTo>
                  <a:cubicBezTo>
                    <a:pt x="324" y="4498"/>
                    <a:pt x="715" y="4106"/>
                    <a:pt x="1197" y="4106"/>
                  </a:cubicBezTo>
                  <a:close/>
                  <a:moveTo>
                    <a:pt x="4990" y="4106"/>
                  </a:moveTo>
                  <a:cubicBezTo>
                    <a:pt x="5472" y="4106"/>
                    <a:pt x="5865" y="4498"/>
                    <a:pt x="5865" y="4980"/>
                  </a:cubicBezTo>
                  <a:cubicBezTo>
                    <a:pt x="5865" y="5462"/>
                    <a:pt x="5472" y="5853"/>
                    <a:pt x="4990" y="5853"/>
                  </a:cubicBezTo>
                  <a:cubicBezTo>
                    <a:pt x="4508" y="5853"/>
                    <a:pt x="4116" y="5462"/>
                    <a:pt x="4116" y="4980"/>
                  </a:cubicBezTo>
                  <a:cubicBezTo>
                    <a:pt x="4116" y="4498"/>
                    <a:pt x="4508" y="4106"/>
                    <a:pt x="4990" y="4106"/>
                  </a:cubicBezTo>
                  <a:close/>
                  <a:moveTo>
                    <a:pt x="8785" y="4106"/>
                  </a:moveTo>
                  <a:cubicBezTo>
                    <a:pt x="9267" y="4106"/>
                    <a:pt x="9660" y="4498"/>
                    <a:pt x="9660" y="4980"/>
                  </a:cubicBezTo>
                  <a:cubicBezTo>
                    <a:pt x="9660" y="5462"/>
                    <a:pt x="9266" y="5853"/>
                    <a:pt x="8785" y="5853"/>
                  </a:cubicBezTo>
                  <a:cubicBezTo>
                    <a:pt x="8303" y="5853"/>
                    <a:pt x="7911" y="5462"/>
                    <a:pt x="7911" y="4980"/>
                  </a:cubicBezTo>
                  <a:cubicBezTo>
                    <a:pt x="7911" y="4498"/>
                    <a:pt x="8303" y="4106"/>
                    <a:pt x="8785" y="4106"/>
                  </a:cubicBezTo>
                  <a:close/>
                  <a:moveTo>
                    <a:pt x="4173" y="4116"/>
                  </a:moveTo>
                  <a:cubicBezTo>
                    <a:pt x="3940" y="4331"/>
                    <a:pt x="3794" y="4646"/>
                    <a:pt x="3794" y="4990"/>
                  </a:cubicBezTo>
                  <a:cubicBezTo>
                    <a:pt x="3794" y="5335"/>
                    <a:pt x="3940" y="5627"/>
                    <a:pt x="4173" y="5865"/>
                  </a:cubicBezTo>
                  <a:lnTo>
                    <a:pt x="2013" y="5865"/>
                  </a:lnTo>
                  <a:cubicBezTo>
                    <a:pt x="2245" y="5627"/>
                    <a:pt x="2391" y="5335"/>
                    <a:pt x="2391" y="4990"/>
                  </a:cubicBezTo>
                  <a:cubicBezTo>
                    <a:pt x="2391" y="4646"/>
                    <a:pt x="2245" y="4331"/>
                    <a:pt x="2013" y="4116"/>
                  </a:cubicBezTo>
                  <a:close/>
                  <a:moveTo>
                    <a:pt x="3785" y="1"/>
                  </a:moveTo>
                  <a:lnTo>
                    <a:pt x="3785" y="152"/>
                  </a:lnTo>
                  <a:cubicBezTo>
                    <a:pt x="3785" y="577"/>
                    <a:pt x="4013" y="953"/>
                    <a:pt x="4348" y="1163"/>
                  </a:cubicBezTo>
                  <a:cubicBezTo>
                    <a:pt x="3815" y="1407"/>
                    <a:pt x="3448" y="1949"/>
                    <a:pt x="3448" y="2570"/>
                  </a:cubicBezTo>
                  <a:cubicBezTo>
                    <a:pt x="3448" y="3064"/>
                    <a:pt x="3684" y="3491"/>
                    <a:pt x="4047" y="3794"/>
                  </a:cubicBezTo>
                  <a:lnTo>
                    <a:pt x="1197" y="3794"/>
                  </a:lnTo>
                  <a:cubicBezTo>
                    <a:pt x="536" y="3794"/>
                    <a:pt x="0" y="4330"/>
                    <a:pt x="0" y="4990"/>
                  </a:cubicBezTo>
                  <a:cubicBezTo>
                    <a:pt x="0" y="5651"/>
                    <a:pt x="536" y="6187"/>
                    <a:pt x="1197" y="6187"/>
                  </a:cubicBezTo>
                  <a:lnTo>
                    <a:pt x="8785" y="6187"/>
                  </a:lnTo>
                  <a:cubicBezTo>
                    <a:pt x="9446" y="6187"/>
                    <a:pt x="9982" y="5651"/>
                    <a:pt x="9982" y="4990"/>
                  </a:cubicBezTo>
                  <a:cubicBezTo>
                    <a:pt x="9982" y="4330"/>
                    <a:pt x="9445" y="3794"/>
                    <a:pt x="8785" y="3794"/>
                  </a:cubicBezTo>
                  <a:lnTo>
                    <a:pt x="6371" y="3794"/>
                  </a:lnTo>
                  <a:lnTo>
                    <a:pt x="6371" y="4118"/>
                  </a:lnTo>
                  <a:lnTo>
                    <a:pt x="7970" y="4118"/>
                  </a:lnTo>
                  <a:cubicBezTo>
                    <a:pt x="7737" y="4333"/>
                    <a:pt x="7591" y="4646"/>
                    <a:pt x="7591" y="4990"/>
                  </a:cubicBezTo>
                  <a:cubicBezTo>
                    <a:pt x="7591" y="5335"/>
                    <a:pt x="7737" y="5627"/>
                    <a:pt x="7970" y="5865"/>
                  </a:cubicBezTo>
                  <a:lnTo>
                    <a:pt x="5809" y="5865"/>
                  </a:lnTo>
                  <a:cubicBezTo>
                    <a:pt x="6042" y="5627"/>
                    <a:pt x="6188" y="5331"/>
                    <a:pt x="6188" y="4987"/>
                  </a:cubicBezTo>
                  <a:cubicBezTo>
                    <a:pt x="6188" y="4560"/>
                    <a:pt x="5964" y="4183"/>
                    <a:pt x="5629" y="3973"/>
                  </a:cubicBezTo>
                  <a:cubicBezTo>
                    <a:pt x="6162" y="3731"/>
                    <a:pt x="6529" y="3192"/>
                    <a:pt x="6529" y="2569"/>
                  </a:cubicBezTo>
                  <a:cubicBezTo>
                    <a:pt x="6529" y="1772"/>
                    <a:pt x="5920" y="1116"/>
                    <a:pt x="5143" y="1033"/>
                  </a:cubicBezTo>
                  <a:lnTo>
                    <a:pt x="5143" y="324"/>
                  </a:lnTo>
                  <a:cubicBezTo>
                    <a:pt x="5143" y="322"/>
                    <a:pt x="5145" y="321"/>
                    <a:pt x="5147" y="321"/>
                  </a:cubicBezTo>
                  <a:cubicBezTo>
                    <a:pt x="5152" y="321"/>
                    <a:pt x="5159" y="324"/>
                    <a:pt x="5164" y="324"/>
                  </a:cubicBezTo>
                  <a:lnTo>
                    <a:pt x="5508" y="324"/>
                  </a:lnTo>
                  <a:lnTo>
                    <a:pt x="5508" y="1"/>
                  </a:lnTo>
                  <a:lnTo>
                    <a:pt x="5164" y="1"/>
                  </a:lnTo>
                  <a:cubicBezTo>
                    <a:pt x="4980" y="1"/>
                    <a:pt x="4820" y="142"/>
                    <a:pt x="4820" y="324"/>
                  </a:cubicBezTo>
                  <a:lnTo>
                    <a:pt x="4820" y="369"/>
                  </a:lnTo>
                  <a:cubicBezTo>
                    <a:pt x="4605" y="137"/>
                    <a:pt x="4302" y="1"/>
                    <a:pt x="3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4" name="Google Shape;20484;p39"/>
            <p:cNvSpPr/>
            <p:nvPr/>
          </p:nvSpPr>
          <p:spPr>
            <a:xfrm>
              <a:off x="5734250" y="3540627"/>
              <a:ext cx="26356" cy="26356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852" y="1"/>
                  </a:moveTo>
                  <a:cubicBezTo>
                    <a:pt x="384" y="1"/>
                    <a:pt x="0" y="383"/>
                    <a:pt x="0" y="853"/>
                  </a:cubicBezTo>
                  <a:lnTo>
                    <a:pt x="322" y="853"/>
                  </a:lnTo>
                  <a:cubicBezTo>
                    <a:pt x="325" y="560"/>
                    <a:pt x="561" y="323"/>
                    <a:pt x="852" y="323"/>
                  </a:cubicBezTo>
                  <a:lnTo>
                    <a:pt x="8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5" name="Google Shape;20485;p39"/>
            <p:cNvSpPr/>
            <p:nvPr/>
          </p:nvSpPr>
          <p:spPr>
            <a:xfrm>
              <a:off x="5632659" y="3338433"/>
              <a:ext cx="255831" cy="175220"/>
            </a:xfrm>
            <a:custGeom>
              <a:avLst/>
              <a:gdLst/>
              <a:ahLst/>
              <a:cxnLst/>
              <a:rect l="l" t="t" r="r" b="b"/>
              <a:pathLst>
                <a:path w="8280" h="5671" extrusionOk="0">
                  <a:moveTo>
                    <a:pt x="5820" y="1703"/>
                  </a:moveTo>
                  <a:lnTo>
                    <a:pt x="5109" y="2416"/>
                  </a:lnTo>
                  <a:lnTo>
                    <a:pt x="4638" y="2416"/>
                  </a:lnTo>
                  <a:lnTo>
                    <a:pt x="4638" y="2071"/>
                  </a:lnTo>
                  <a:lnTo>
                    <a:pt x="3624" y="2071"/>
                  </a:lnTo>
                  <a:lnTo>
                    <a:pt x="3624" y="2416"/>
                  </a:lnTo>
                  <a:lnTo>
                    <a:pt x="3175" y="2416"/>
                  </a:lnTo>
                  <a:lnTo>
                    <a:pt x="2462" y="1703"/>
                  </a:lnTo>
                  <a:close/>
                  <a:moveTo>
                    <a:pt x="4312" y="2393"/>
                  </a:moveTo>
                  <a:lnTo>
                    <a:pt x="4312" y="2932"/>
                  </a:lnTo>
                  <a:lnTo>
                    <a:pt x="3947" y="2932"/>
                  </a:lnTo>
                  <a:lnTo>
                    <a:pt x="3947" y="2393"/>
                  </a:lnTo>
                  <a:close/>
                  <a:moveTo>
                    <a:pt x="4486" y="3254"/>
                  </a:moveTo>
                  <a:lnTo>
                    <a:pt x="4486" y="3966"/>
                  </a:lnTo>
                  <a:lnTo>
                    <a:pt x="3775" y="3966"/>
                  </a:lnTo>
                  <a:lnTo>
                    <a:pt x="3775" y="3254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3"/>
                  </a:lnTo>
                  <a:lnTo>
                    <a:pt x="2004" y="1703"/>
                  </a:lnTo>
                  <a:lnTo>
                    <a:pt x="3039" y="2738"/>
                  </a:lnTo>
                  <a:lnTo>
                    <a:pt x="3624" y="2738"/>
                  </a:lnTo>
                  <a:lnTo>
                    <a:pt x="3624" y="2932"/>
                  </a:lnTo>
                  <a:lnTo>
                    <a:pt x="3452" y="2932"/>
                  </a:lnTo>
                  <a:lnTo>
                    <a:pt x="3452" y="3545"/>
                  </a:lnTo>
                  <a:cubicBezTo>
                    <a:pt x="2546" y="3837"/>
                    <a:pt x="1911" y="4694"/>
                    <a:pt x="1911" y="5670"/>
                  </a:cubicBezTo>
                  <a:lnTo>
                    <a:pt x="2235" y="5670"/>
                  </a:lnTo>
                  <a:cubicBezTo>
                    <a:pt x="2235" y="4870"/>
                    <a:pt x="2739" y="4164"/>
                    <a:pt x="3452" y="3887"/>
                  </a:cubicBezTo>
                  <a:lnTo>
                    <a:pt x="3452" y="4292"/>
                  </a:lnTo>
                  <a:lnTo>
                    <a:pt x="4810" y="4292"/>
                  </a:lnTo>
                  <a:lnTo>
                    <a:pt x="4810" y="3887"/>
                  </a:lnTo>
                  <a:cubicBezTo>
                    <a:pt x="5543" y="4164"/>
                    <a:pt x="6049" y="4870"/>
                    <a:pt x="6049" y="5670"/>
                  </a:cubicBezTo>
                  <a:lnTo>
                    <a:pt x="6371" y="5670"/>
                  </a:lnTo>
                  <a:cubicBezTo>
                    <a:pt x="6371" y="4694"/>
                    <a:pt x="5734" y="3837"/>
                    <a:pt x="4810" y="3545"/>
                  </a:cubicBezTo>
                  <a:lnTo>
                    <a:pt x="4810" y="2932"/>
                  </a:lnTo>
                  <a:lnTo>
                    <a:pt x="4638" y="2932"/>
                  </a:lnTo>
                  <a:lnTo>
                    <a:pt x="4638" y="2738"/>
                  </a:lnTo>
                  <a:lnTo>
                    <a:pt x="5243" y="2738"/>
                  </a:lnTo>
                  <a:lnTo>
                    <a:pt x="6280" y="1703"/>
                  </a:lnTo>
                  <a:lnTo>
                    <a:pt x="7743" y="1703"/>
                  </a:lnTo>
                  <a:lnTo>
                    <a:pt x="7743" y="324"/>
                  </a:lnTo>
                  <a:lnTo>
                    <a:pt x="8280" y="324"/>
                  </a:lnTo>
                  <a:lnTo>
                    <a:pt x="8280" y="1"/>
                  </a:lnTo>
                  <a:lnTo>
                    <a:pt x="2071" y="1"/>
                  </a:lnTo>
                  <a:lnTo>
                    <a:pt x="2071" y="324"/>
                  </a:lnTo>
                  <a:lnTo>
                    <a:pt x="7417" y="324"/>
                  </a:lnTo>
                  <a:lnTo>
                    <a:pt x="7417" y="1381"/>
                  </a:lnTo>
                  <a:lnTo>
                    <a:pt x="842" y="1381"/>
                  </a:lnTo>
                  <a:lnTo>
                    <a:pt x="842" y="324"/>
                  </a:lnTo>
                  <a:lnTo>
                    <a:pt x="1727" y="324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6" name="Google Shape;20486;p39"/>
            <p:cNvSpPr/>
            <p:nvPr/>
          </p:nvSpPr>
          <p:spPr>
            <a:xfrm>
              <a:off x="5675359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7" name="Google Shape;20487;p39"/>
            <p:cNvSpPr/>
            <p:nvPr/>
          </p:nvSpPr>
          <p:spPr>
            <a:xfrm>
              <a:off x="5702024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8" name="Google Shape;20488;p39"/>
            <p:cNvSpPr/>
            <p:nvPr/>
          </p:nvSpPr>
          <p:spPr>
            <a:xfrm>
              <a:off x="5728595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9" name="Google Shape;20489;p39"/>
            <p:cNvSpPr/>
            <p:nvPr/>
          </p:nvSpPr>
          <p:spPr>
            <a:xfrm>
              <a:off x="5755260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0" name="Google Shape;20490;p39"/>
            <p:cNvSpPr/>
            <p:nvPr/>
          </p:nvSpPr>
          <p:spPr>
            <a:xfrm>
              <a:off x="5781894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1" name="Google Shape;20491;p39"/>
            <p:cNvSpPr/>
            <p:nvPr/>
          </p:nvSpPr>
          <p:spPr>
            <a:xfrm>
              <a:off x="5808589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2" name="Google Shape;20492;p39"/>
            <p:cNvSpPr/>
            <p:nvPr/>
          </p:nvSpPr>
          <p:spPr>
            <a:xfrm>
              <a:off x="5835192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3" name="Google Shape;20493;p39"/>
          <p:cNvGrpSpPr/>
          <p:nvPr/>
        </p:nvGrpSpPr>
        <p:grpSpPr>
          <a:xfrm>
            <a:off x="7101094" y="1381133"/>
            <a:ext cx="340398" cy="340336"/>
            <a:chOff x="4797994" y="3338433"/>
            <a:chExt cx="340398" cy="340336"/>
          </a:xfrm>
        </p:grpSpPr>
        <p:sp>
          <p:nvSpPr>
            <p:cNvPr id="20494" name="Google Shape;20494;p39"/>
            <p:cNvSpPr/>
            <p:nvPr/>
          </p:nvSpPr>
          <p:spPr>
            <a:xfrm>
              <a:off x="4840478" y="3338433"/>
              <a:ext cx="255831" cy="175220"/>
            </a:xfrm>
            <a:custGeom>
              <a:avLst/>
              <a:gdLst/>
              <a:ahLst/>
              <a:cxnLst/>
              <a:rect l="l" t="t" r="r" b="b"/>
              <a:pathLst>
                <a:path w="8280" h="5671" extrusionOk="0">
                  <a:moveTo>
                    <a:pt x="5820" y="1703"/>
                  </a:moveTo>
                  <a:lnTo>
                    <a:pt x="5108" y="2416"/>
                  </a:lnTo>
                  <a:lnTo>
                    <a:pt x="4638" y="2416"/>
                  </a:lnTo>
                  <a:lnTo>
                    <a:pt x="4638" y="2071"/>
                  </a:lnTo>
                  <a:lnTo>
                    <a:pt x="3624" y="2071"/>
                  </a:lnTo>
                  <a:lnTo>
                    <a:pt x="3624" y="2416"/>
                  </a:lnTo>
                  <a:lnTo>
                    <a:pt x="3175" y="2416"/>
                  </a:lnTo>
                  <a:lnTo>
                    <a:pt x="2462" y="1703"/>
                  </a:lnTo>
                  <a:close/>
                  <a:moveTo>
                    <a:pt x="4312" y="2393"/>
                  </a:moveTo>
                  <a:lnTo>
                    <a:pt x="4312" y="2932"/>
                  </a:lnTo>
                  <a:lnTo>
                    <a:pt x="3946" y="2932"/>
                  </a:lnTo>
                  <a:lnTo>
                    <a:pt x="3946" y="2393"/>
                  </a:lnTo>
                  <a:close/>
                  <a:moveTo>
                    <a:pt x="4486" y="3254"/>
                  </a:moveTo>
                  <a:lnTo>
                    <a:pt x="4486" y="3966"/>
                  </a:lnTo>
                  <a:lnTo>
                    <a:pt x="3774" y="3966"/>
                  </a:lnTo>
                  <a:lnTo>
                    <a:pt x="3774" y="3254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3"/>
                  </a:lnTo>
                  <a:lnTo>
                    <a:pt x="2004" y="1703"/>
                  </a:lnTo>
                  <a:lnTo>
                    <a:pt x="3039" y="2738"/>
                  </a:lnTo>
                  <a:lnTo>
                    <a:pt x="3624" y="2738"/>
                  </a:lnTo>
                  <a:lnTo>
                    <a:pt x="3624" y="2932"/>
                  </a:lnTo>
                  <a:lnTo>
                    <a:pt x="3452" y="2932"/>
                  </a:lnTo>
                  <a:lnTo>
                    <a:pt x="3452" y="3545"/>
                  </a:lnTo>
                  <a:cubicBezTo>
                    <a:pt x="2547" y="3837"/>
                    <a:pt x="1911" y="4694"/>
                    <a:pt x="1911" y="5670"/>
                  </a:cubicBezTo>
                  <a:lnTo>
                    <a:pt x="2233" y="5670"/>
                  </a:lnTo>
                  <a:cubicBezTo>
                    <a:pt x="2233" y="4870"/>
                    <a:pt x="2739" y="4164"/>
                    <a:pt x="3452" y="3887"/>
                  </a:cubicBezTo>
                  <a:lnTo>
                    <a:pt x="3452" y="4292"/>
                  </a:lnTo>
                  <a:lnTo>
                    <a:pt x="4810" y="4292"/>
                  </a:lnTo>
                  <a:lnTo>
                    <a:pt x="4810" y="3887"/>
                  </a:lnTo>
                  <a:cubicBezTo>
                    <a:pt x="5543" y="4164"/>
                    <a:pt x="6049" y="4870"/>
                    <a:pt x="6049" y="5670"/>
                  </a:cubicBezTo>
                  <a:lnTo>
                    <a:pt x="6371" y="5670"/>
                  </a:lnTo>
                  <a:cubicBezTo>
                    <a:pt x="6371" y="4694"/>
                    <a:pt x="5734" y="3837"/>
                    <a:pt x="4810" y="3545"/>
                  </a:cubicBezTo>
                  <a:lnTo>
                    <a:pt x="4810" y="2932"/>
                  </a:lnTo>
                  <a:lnTo>
                    <a:pt x="4638" y="2932"/>
                  </a:lnTo>
                  <a:lnTo>
                    <a:pt x="4638" y="2738"/>
                  </a:lnTo>
                  <a:lnTo>
                    <a:pt x="5244" y="2738"/>
                  </a:lnTo>
                  <a:lnTo>
                    <a:pt x="6278" y="1703"/>
                  </a:lnTo>
                  <a:lnTo>
                    <a:pt x="7741" y="1703"/>
                  </a:lnTo>
                  <a:lnTo>
                    <a:pt x="7741" y="324"/>
                  </a:lnTo>
                  <a:lnTo>
                    <a:pt x="8280" y="324"/>
                  </a:lnTo>
                  <a:lnTo>
                    <a:pt x="8280" y="1"/>
                  </a:lnTo>
                  <a:lnTo>
                    <a:pt x="2070" y="1"/>
                  </a:lnTo>
                  <a:lnTo>
                    <a:pt x="2070" y="324"/>
                  </a:lnTo>
                  <a:lnTo>
                    <a:pt x="7418" y="324"/>
                  </a:lnTo>
                  <a:lnTo>
                    <a:pt x="7418" y="1381"/>
                  </a:lnTo>
                  <a:lnTo>
                    <a:pt x="843" y="1381"/>
                  </a:lnTo>
                  <a:lnTo>
                    <a:pt x="843" y="324"/>
                  </a:lnTo>
                  <a:lnTo>
                    <a:pt x="1726" y="324"/>
                  </a:lnTo>
                  <a:lnTo>
                    <a:pt x="17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5" name="Google Shape;20495;p39"/>
            <p:cNvSpPr/>
            <p:nvPr/>
          </p:nvSpPr>
          <p:spPr>
            <a:xfrm>
              <a:off x="4883147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6" name="Google Shape;20496;p39"/>
            <p:cNvSpPr/>
            <p:nvPr/>
          </p:nvSpPr>
          <p:spPr>
            <a:xfrm>
              <a:off x="490984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7" name="Google Shape;20497;p39"/>
            <p:cNvSpPr/>
            <p:nvPr/>
          </p:nvSpPr>
          <p:spPr>
            <a:xfrm>
              <a:off x="4936476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8" name="Google Shape;20498;p39"/>
            <p:cNvSpPr/>
            <p:nvPr/>
          </p:nvSpPr>
          <p:spPr>
            <a:xfrm>
              <a:off x="4963079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9" name="Google Shape;20499;p39"/>
            <p:cNvSpPr/>
            <p:nvPr/>
          </p:nvSpPr>
          <p:spPr>
            <a:xfrm>
              <a:off x="498971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0" name="Google Shape;20500;p39"/>
            <p:cNvSpPr/>
            <p:nvPr/>
          </p:nvSpPr>
          <p:spPr>
            <a:xfrm>
              <a:off x="5016346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1" name="Google Shape;20501;p39"/>
            <p:cNvSpPr/>
            <p:nvPr/>
          </p:nvSpPr>
          <p:spPr>
            <a:xfrm>
              <a:off x="5043042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2" name="Google Shape;20502;p39"/>
            <p:cNvSpPr/>
            <p:nvPr/>
          </p:nvSpPr>
          <p:spPr>
            <a:xfrm>
              <a:off x="4797994" y="3513931"/>
              <a:ext cx="340398" cy="164838"/>
            </a:xfrm>
            <a:custGeom>
              <a:avLst/>
              <a:gdLst/>
              <a:ahLst/>
              <a:cxnLst/>
              <a:rect l="l" t="t" r="r" b="b"/>
              <a:pathLst>
                <a:path w="11017" h="5335" extrusionOk="0">
                  <a:moveTo>
                    <a:pt x="8794" y="342"/>
                  </a:moveTo>
                  <a:lnTo>
                    <a:pt x="8794" y="873"/>
                  </a:lnTo>
                  <a:lnTo>
                    <a:pt x="8285" y="873"/>
                  </a:lnTo>
                  <a:cubicBezTo>
                    <a:pt x="8345" y="615"/>
                    <a:pt x="8555" y="403"/>
                    <a:pt x="8794" y="342"/>
                  </a:cubicBezTo>
                  <a:close/>
                  <a:moveTo>
                    <a:pt x="1894" y="343"/>
                  </a:moveTo>
                  <a:lnTo>
                    <a:pt x="1894" y="875"/>
                  </a:lnTo>
                  <a:lnTo>
                    <a:pt x="1385" y="875"/>
                  </a:lnTo>
                  <a:cubicBezTo>
                    <a:pt x="1446" y="615"/>
                    <a:pt x="1658" y="403"/>
                    <a:pt x="1894" y="343"/>
                  </a:cubicBezTo>
                  <a:close/>
                  <a:moveTo>
                    <a:pt x="2219" y="343"/>
                  </a:moveTo>
                  <a:cubicBezTo>
                    <a:pt x="2477" y="403"/>
                    <a:pt x="2687" y="615"/>
                    <a:pt x="2751" y="875"/>
                  </a:cubicBezTo>
                  <a:lnTo>
                    <a:pt x="2219" y="875"/>
                  </a:lnTo>
                  <a:lnTo>
                    <a:pt x="2219" y="343"/>
                  </a:lnTo>
                  <a:close/>
                  <a:moveTo>
                    <a:pt x="5343" y="343"/>
                  </a:moveTo>
                  <a:lnTo>
                    <a:pt x="5343" y="875"/>
                  </a:lnTo>
                  <a:lnTo>
                    <a:pt x="4834" y="875"/>
                  </a:lnTo>
                  <a:cubicBezTo>
                    <a:pt x="4896" y="615"/>
                    <a:pt x="5106" y="403"/>
                    <a:pt x="5343" y="343"/>
                  </a:cubicBezTo>
                  <a:close/>
                  <a:moveTo>
                    <a:pt x="5669" y="343"/>
                  </a:moveTo>
                  <a:cubicBezTo>
                    <a:pt x="5927" y="403"/>
                    <a:pt x="6137" y="615"/>
                    <a:pt x="6199" y="875"/>
                  </a:cubicBezTo>
                  <a:lnTo>
                    <a:pt x="5669" y="875"/>
                  </a:lnTo>
                  <a:lnTo>
                    <a:pt x="5669" y="343"/>
                  </a:lnTo>
                  <a:close/>
                  <a:moveTo>
                    <a:pt x="9116" y="343"/>
                  </a:moveTo>
                  <a:cubicBezTo>
                    <a:pt x="9374" y="403"/>
                    <a:pt x="9586" y="615"/>
                    <a:pt x="9648" y="875"/>
                  </a:cubicBezTo>
                  <a:lnTo>
                    <a:pt x="9116" y="875"/>
                  </a:lnTo>
                  <a:lnTo>
                    <a:pt x="9116" y="343"/>
                  </a:lnTo>
                  <a:close/>
                  <a:moveTo>
                    <a:pt x="1894" y="1197"/>
                  </a:moveTo>
                  <a:lnTo>
                    <a:pt x="1894" y="1736"/>
                  </a:lnTo>
                  <a:lnTo>
                    <a:pt x="1357" y="1736"/>
                  </a:lnTo>
                  <a:lnTo>
                    <a:pt x="1357" y="1197"/>
                  </a:lnTo>
                  <a:close/>
                  <a:moveTo>
                    <a:pt x="2756" y="1197"/>
                  </a:moveTo>
                  <a:lnTo>
                    <a:pt x="2756" y="1736"/>
                  </a:lnTo>
                  <a:lnTo>
                    <a:pt x="2219" y="1736"/>
                  </a:lnTo>
                  <a:lnTo>
                    <a:pt x="2219" y="1197"/>
                  </a:lnTo>
                  <a:close/>
                  <a:moveTo>
                    <a:pt x="5343" y="1197"/>
                  </a:moveTo>
                  <a:lnTo>
                    <a:pt x="5343" y="1736"/>
                  </a:lnTo>
                  <a:lnTo>
                    <a:pt x="4805" y="1736"/>
                  </a:lnTo>
                  <a:lnTo>
                    <a:pt x="4805" y="1197"/>
                  </a:lnTo>
                  <a:close/>
                  <a:moveTo>
                    <a:pt x="6206" y="1197"/>
                  </a:moveTo>
                  <a:lnTo>
                    <a:pt x="6206" y="1736"/>
                  </a:lnTo>
                  <a:lnTo>
                    <a:pt x="5669" y="1736"/>
                  </a:lnTo>
                  <a:lnTo>
                    <a:pt x="5669" y="1197"/>
                  </a:lnTo>
                  <a:close/>
                  <a:moveTo>
                    <a:pt x="8794" y="1197"/>
                  </a:moveTo>
                  <a:lnTo>
                    <a:pt x="8794" y="1736"/>
                  </a:lnTo>
                  <a:lnTo>
                    <a:pt x="8255" y="1736"/>
                  </a:lnTo>
                  <a:lnTo>
                    <a:pt x="8255" y="1197"/>
                  </a:lnTo>
                  <a:close/>
                  <a:moveTo>
                    <a:pt x="9655" y="1197"/>
                  </a:moveTo>
                  <a:lnTo>
                    <a:pt x="9655" y="1736"/>
                  </a:lnTo>
                  <a:lnTo>
                    <a:pt x="9116" y="1736"/>
                  </a:lnTo>
                  <a:lnTo>
                    <a:pt x="9116" y="1197"/>
                  </a:lnTo>
                  <a:close/>
                  <a:moveTo>
                    <a:pt x="2756" y="2058"/>
                  </a:moveTo>
                  <a:lnTo>
                    <a:pt x="2756" y="2226"/>
                  </a:lnTo>
                  <a:cubicBezTo>
                    <a:pt x="2564" y="2329"/>
                    <a:pt x="2369" y="2481"/>
                    <a:pt x="2219" y="2667"/>
                  </a:cubicBezTo>
                  <a:lnTo>
                    <a:pt x="2219" y="2058"/>
                  </a:lnTo>
                  <a:close/>
                  <a:moveTo>
                    <a:pt x="6206" y="2058"/>
                  </a:moveTo>
                  <a:lnTo>
                    <a:pt x="6206" y="2226"/>
                  </a:lnTo>
                  <a:cubicBezTo>
                    <a:pt x="6013" y="2329"/>
                    <a:pt x="5818" y="2481"/>
                    <a:pt x="5669" y="2667"/>
                  </a:cubicBezTo>
                  <a:lnTo>
                    <a:pt x="5669" y="2058"/>
                  </a:lnTo>
                  <a:close/>
                  <a:moveTo>
                    <a:pt x="8794" y="2058"/>
                  </a:moveTo>
                  <a:lnTo>
                    <a:pt x="8794" y="2667"/>
                  </a:lnTo>
                  <a:cubicBezTo>
                    <a:pt x="8665" y="2481"/>
                    <a:pt x="8471" y="2331"/>
                    <a:pt x="8255" y="2226"/>
                  </a:cubicBezTo>
                  <a:lnTo>
                    <a:pt x="8255" y="2058"/>
                  </a:lnTo>
                  <a:close/>
                  <a:moveTo>
                    <a:pt x="9655" y="2058"/>
                  </a:moveTo>
                  <a:lnTo>
                    <a:pt x="9655" y="2226"/>
                  </a:lnTo>
                  <a:cubicBezTo>
                    <a:pt x="9460" y="2329"/>
                    <a:pt x="9268" y="2481"/>
                    <a:pt x="9116" y="2667"/>
                  </a:cubicBezTo>
                  <a:lnTo>
                    <a:pt x="9116" y="2058"/>
                  </a:lnTo>
                  <a:close/>
                  <a:moveTo>
                    <a:pt x="1894" y="2061"/>
                  </a:moveTo>
                  <a:lnTo>
                    <a:pt x="1894" y="2669"/>
                  </a:lnTo>
                  <a:cubicBezTo>
                    <a:pt x="1765" y="2484"/>
                    <a:pt x="1572" y="2331"/>
                    <a:pt x="1357" y="2228"/>
                  </a:cubicBezTo>
                  <a:lnTo>
                    <a:pt x="1357" y="2061"/>
                  </a:lnTo>
                  <a:close/>
                  <a:moveTo>
                    <a:pt x="5343" y="2061"/>
                  </a:moveTo>
                  <a:lnTo>
                    <a:pt x="5343" y="2669"/>
                  </a:lnTo>
                  <a:cubicBezTo>
                    <a:pt x="5214" y="2484"/>
                    <a:pt x="5020" y="2331"/>
                    <a:pt x="4805" y="2228"/>
                  </a:cubicBezTo>
                  <a:lnTo>
                    <a:pt x="4805" y="2061"/>
                  </a:lnTo>
                  <a:close/>
                  <a:moveTo>
                    <a:pt x="861" y="2405"/>
                  </a:moveTo>
                  <a:lnTo>
                    <a:pt x="861" y="2405"/>
                  </a:lnTo>
                  <a:cubicBezTo>
                    <a:pt x="1395" y="2483"/>
                    <a:pt x="1817" y="2904"/>
                    <a:pt x="1892" y="3434"/>
                  </a:cubicBezTo>
                  <a:cubicBezTo>
                    <a:pt x="1360" y="3360"/>
                    <a:pt x="939" y="2939"/>
                    <a:pt x="861" y="2405"/>
                  </a:cubicBezTo>
                  <a:close/>
                  <a:moveTo>
                    <a:pt x="3273" y="2405"/>
                  </a:moveTo>
                  <a:cubicBezTo>
                    <a:pt x="3195" y="2939"/>
                    <a:pt x="2774" y="3360"/>
                    <a:pt x="2243" y="3434"/>
                  </a:cubicBezTo>
                  <a:cubicBezTo>
                    <a:pt x="2317" y="2904"/>
                    <a:pt x="2739" y="2481"/>
                    <a:pt x="3273" y="2405"/>
                  </a:cubicBezTo>
                  <a:close/>
                  <a:moveTo>
                    <a:pt x="4311" y="2405"/>
                  </a:moveTo>
                  <a:lnTo>
                    <a:pt x="4311" y="2405"/>
                  </a:lnTo>
                  <a:cubicBezTo>
                    <a:pt x="4844" y="2483"/>
                    <a:pt x="5266" y="2904"/>
                    <a:pt x="5342" y="3434"/>
                  </a:cubicBezTo>
                  <a:cubicBezTo>
                    <a:pt x="4810" y="3360"/>
                    <a:pt x="4388" y="2939"/>
                    <a:pt x="4311" y="2405"/>
                  </a:cubicBezTo>
                  <a:close/>
                  <a:moveTo>
                    <a:pt x="6722" y="2405"/>
                  </a:moveTo>
                  <a:lnTo>
                    <a:pt x="6722" y="2405"/>
                  </a:lnTo>
                  <a:cubicBezTo>
                    <a:pt x="6644" y="2939"/>
                    <a:pt x="6223" y="3360"/>
                    <a:pt x="5691" y="3434"/>
                  </a:cubicBezTo>
                  <a:cubicBezTo>
                    <a:pt x="5767" y="2904"/>
                    <a:pt x="6188" y="2481"/>
                    <a:pt x="6722" y="2405"/>
                  </a:cubicBezTo>
                  <a:close/>
                  <a:moveTo>
                    <a:pt x="7760" y="2405"/>
                  </a:moveTo>
                  <a:cubicBezTo>
                    <a:pt x="8293" y="2483"/>
                    <a:pt x="8715" y="2904"/>
                    <a:pt x="8789" y="3434"/>
                  </a:cubicBezTo>
                  <a:cubicBezTo>
                    <a:pt x="8259" y="3360"/>
                    <a:pt x="7837" y="2939"/>
                    <a:pt x="7760" y="2405"/>
                  </a:cubicBezTo>
                  <a:close/>
                  <a:moveTo>
                    <a:pt x="10171" y="2405"/>
                  </a:moveTo>
                  <a:cubicBezTo>
                    <a:pt x="10094" y="2939"/>
                    <a:pt x="9672" y="3360"/>
                    <a:pt x="9140" y="3434"/>
                  </a:cubicBezTo>
                  <a:cubicBezTo>
                    <a:pt x="9216" y="2904"/>
                    <a:pt x="9639" y="2481"/>
                    <a:pt x="10171" y="2405"/>
                  </a:cubicBezTo>
                  <a:close/>
                  <a:moveTo>
                    <a:pt x="2059" y="1"/>
                  </a:moveTo>
                  <a:cubicBezTo>
                    <a:pt x="1496" y="1"/>
                    <a:pt x="1035" y="462"/>
                    <a:pt x="1035" y="1025"/>
                  </a:cubicBezTo>
                  <a:lnTo>
                    <a:pt x="1035" y="2113"/>
                  </a:lnTo>
                  <a:cubicBezTo>
                    <a:pt x="928" y="2083"/>
                    <a:pt x="815" y="2082"/>
                    <a:pt x="691" y="2082"/>
                  </a:cubicBezTo>
                  <a:lnTo>
                    <a:pt x="519" y="2082"/>
                  </a:lnTo>
                  <a:lnTo>
                    <a:pt x="519" y="2233"/>
                  </a:lnTo>
                  <a:cubicBezTo>
                    <a:pt x="519" y="3028"/>
                    <a:pt x="1145" y="3684"/>
                    <a:pt x="1899" y="3765"/>
                  </a:cubicBezTo>
                  <a:lnTo>
                    <a:pt x="1899" y="4321"/>
                  </a:lnTo>
                  <a:lnTo>
                    <a:pt x="1" y="4321"/>
                  </a:lnTo>
                  <a:lnTo>
                    <a:pt x="1" y="5335"/>
                  </a:lnTo>
                  <a:lnTo>
                    <a:pt x="11016" y="5335"/>
                  </a:lnTo>
                  <a:lnTo>
                    <a:pt x="11016" y="4321"/>
                  </a:lnTo>
                  <a:lnTo>
                    <a:pt x="9116" y="4321"/>
                  </a:lnTo>
                  <a:lnTo>
                    <a:pt x="9116" y="3765"/>
                  </a:lnTo>
                  <a:cubicBezTo>
                    <a:pt x="9894" y="3682"/>
                    <a:pt x="10496" y="3027"/>
                    <a:pt x="10496" y="2233"/>
                  </a:cubicBezTo>
                  <a:lnTo>
                    <a:pt x="10496" y="2082"/>
                  </a:lnTo>
                  <a:lnTo>
                    <a:pt x="10345" y="2082"/>
                  </a:lnTo>
                  <a:cubicBezTo>
                    <a:pt x="10223" y="2082"/>
                    <a:pt x="10109" y="2087"/>
                    <a:pt x="9980" y="2113"/>
                  </a:cubicBezTo>
                  <a:lnTo>
                    <a:pt x="9980" y="1025"/>
                  </a:lnTo>
                  <a:cubicBezTo>
                    <a:pt x="9980" y="462"/>
                    <a:pt x="9519" y="1"/>
                    <a:pt x="8956" y="1"/>
                  </a:cubicBezTo>
                  <a:cubicBezTo>
                    <a:pt x="8391" y="1"/>
                    <a:pt x="7932" y="462"/>
                    <a:pt x="7932" y="1025"/>
                  </a:cubicBezTo>
                  <a:lnTo>
                    <a:pt x="7932" y="2113"/>
                  </a:lnTo>
                  <a:cubicBezTo>
                    <a:pt x="7823" y="2083"/>
                    <a:pt x="7710" y="2082"/>
                    <a:pt x="7588" y="2082"/>
                  </a:cubicBezTo>
                  <a:lnTo>
                    <a:pt x="7416" y="2082"/>
                  </a:lnTo>
                  <a:lnTo>
                    <a:pt x="7416" y="2233"/>
                  </a:lnTo>
                  <a:cubicBezTo>
                    <a:pt x="7416" y="3028"/>
                    <a:pt x="8040" y="3684"/>
                    <a:pt x="8794" y="3765"/>
                  </a:cubicBezTo>
                  <a:lnTo>
                    <a:pt x="8794" y="4321"/>
                  </a:lnTo>
                  <a:lnTo>
                    <a:pt x="7416" y="4321"/>
                  </a:lnTo>
                  <a:lnTo>
                    <a:pt x="7416" y="4644"/>
                  </a:lnTo>
                  <a:lnTo>
                    <a:pt x="10691" y="4644"/>
                  </a:lnTo>
                  <a:lnTo>
                    <a:pt x="10691" y="5009"/>
                  </a:lnTo>
                  <a:lnTo>
                    <a:pt x="324" y="5009"/>
                  </a:lnTo>
                  <a:lnTo>
                    <a:pt x="324" y="4644"/>
                  </a:lnTo>
                  <a:lnTo>
                    <a:pt x="7071" y="4644"/>
                  </a:lnTo>
                  <a:lnTo>
                    <a:pt x="7071" y="4321"/>
                  </a:lnTo>
                  <a:lnTo>
                    <a:pt x="5670" y="4321"/>
                  </a:lnTo>
                  <a:lnTo>
                    <a:pt x="5670" y="3765"/>
                  </a:lnTo>
                  <a:cubicBezTo>
                    <a:pt x="6447" y="3682"/>
                    <a:pt x="7049" y="3027"/>
                    <a:pt x="7049" y="2233"/>
                  </a:cubicBezTo>
                  <a:lnTo>
                    <a:pt x="7049" y="2082"/>
                  </a:lnTo>
                  <a:lnTo>
                    <a:pt x="6899" y="2082"/>
                  </a:lnTo>
                  <a:cubicBezTo>
                    <a:pt x="6775" y="2082"/>
                    <a:pt x="6662" y="2087"/>
                    <a:pt x="6533" y="2113"/>
                  </a:cubicBezTo>
                  <a:lnTo>
                    <a:pt x="6533" y="1025"/>
                  </a:lnTo>
                  <a:cubicBezTo>
                    <a:pt x="6533" y="462"/>
                    <a:pt x="6073" y="1"/>
                    <a:pt x="5508" y="1"/>
                  </a:cubicBezTo>
                  <a:cubicBezTo>
                    <a:pt x="4946" y="1"/>
                    <a:pt x="4484" y="462"/>
                    <a:pt x="4484" y="1025"/>
                  </a:cubicBezTo>
                  <a:lnTo>
                    <a:pt x="4484" y="2113"/>
                  </a:lnTo>
                  <a:cubicBezTo>
                    <a:pt x="4378" y="2083"/>
                    <a:pt x="4262" y="2082"/>
                    <a:pt x="4140" y="2082"/>
                  </a:cubicBezTo>
                  <a:lnTo>
                    <a:pt x="3968" y="2082"/>
                  </a:lnTo>
                  <a:lnTo>
                    <a:pt x="3968" y="2233"/>
                  </a:lnTo>
                  <a:cubicBezTo>
                    <a:pt x="3968" y="3028"/>
                    <a:pt x="4595" y="3684"/>
                    <a:pt x="5347" y="3765"/>
                  </a:cubicBezTo>
                  <a:lnTo>
                    <a:pt x="5347" y="4321"/>
                  </a:lnTo>
                  <a:lnTo>
                    <a:pt x="2221" y="4321"/>
                  </a:lnTo>
                  <a:lnTo>
                    <a:pt x="2221" y="3765"/>
                  </a:lnTo>
                  <a:cubicBezTo>
                    <a:pt x="2997" y="3682"/>
                    <a:pt x="3600" y="3027"/>
                    <a:pt x="3600" y="2233"/>
                  </a:cubicBezTo>
                  <a:lnTo>
                    <a:pt x="3600" y="2082"/>
                  </a:lnTo>
                  <a:lnTo>
                    <a:pt x="3450" y="2082"/>
                  </a:lnTo>
                  <a:cubicBezTo>
                    <a:pt x="3328" y="2082"/>
                    <a:pt x="3212" y="2087"/>
                    <a:pt x="3083" y="2113"/>
                  </a:cubicBezTo>
                  <a:lnTo>
                    <a:pt x="3083" y="1025"/>
                  </a:lnTo>
                  <a:cubicBezTo>
                    <a:pt x="3083" y="462"/>
                    <a:pt x="2624" y="1"/>
                    <a:pt x="2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03" name="Google Shape;20503;p39"/>
          <p:cNvGrpSpPr/>
          <p:nvPr/>
        </p:nvGrpSpPr>
        <p:grpSpPr>
          <a:xfrm>
            <a:off x="4401848" y="1386101"/>
            <a:ext cx="340367" cy="330387"/>
            <a:chOff x="4005411" y="3343501"/>
            <a:chExt cx="340367" cy="330387"/>
          </a:xfrm>
        </p:grpSpPr>
        <p:sp>
          <p:nvSpPr>
            <p:cNvPr id="20504" name="Google Shape;20504;p39"/>
            <p:cNvSpPr/>
            <p:nvPr/>
          </p:nvSpPr>
          <p:spPr>
            <a:xfrm>
              <a:off x="4021509" y="3343501"/>
              <a:ext cx="63154" cy="95844"/>
            </a:xfrm>
            <a:custGeom>
              <a:avLst/>
              <a:gdLst/>
              <a:ahLst/>
              <a:cxnLst/>
              <a:rect l="l" t="t" r="r" b="b"/>
              <a:pathLst>
                <a:path w="2044" h="3102" extrusionOk="0">
                  <a:moveTo>
                    <a:pt x="1309" y="1894"/>
                  </a:moveTo>
                  <a:lnTo>
                    <a:pt x="1674" y="2260"/>
                  </a:lnTo>
                  <a:lnTo>
                    <a:pt x="386" y="2260"/>
                  </a:lnTo>
                  <a:lnTo>
                    <a:pt x="753" y="1894"/>
                  </a:lnTo>
                  <a:close/>
                  <a:moveTo>
                    <a:pt x="1347" y="2586"/>
                  </a:moveTo>
                  <a:cubicBezTo>
                    <a:pt x="1290" y="2692"/>
                    <a:pt x="1169" y="2778"/>
                    <a:pt x="1032" y="2778"/>
                  </a:cubicBezTo>
                  <a:cubicBezTo>
                    <a:pt x="894" y="2778"/>
                    <a:pt x="773" y="2692"/>
                    <a:pt x="715" y="2586"/>
                  </a:cubicBezTo>
                  <a:close/>
                  <a:moveTo>
                    <a:pt x="861" y="0"/>
                  </a:moveTo>
                  <a:lnTo>
                    <a:pt x="861" y="1574"/>
                  </a:lnTo>
                  <a:lnTo>
                    <a:pt x="622" y="1574"/>
                  </a:lnTo>
                  <a:lnTo>
                    <a:pt x="1" y="2174"/>
                  </a:lnTo>
                  <a:lnTo>
                    <a:pt x="1" y="2586"/>
                  </a:lnTo>
                  <a:lnTo>
                    <a:pt x="374" y="2586"/>
                  </a:lnTo>
                  <a:cubicBezTo>
                    <a:pt x="446" y="2864"/>
                    <a:pt x="713" y="3102"/>
                    <a:pt x="1032" y="3102"/>
                  </a:cubicBezTo>
                  <a:cubicBezTo>
                    <a:pt x="1350" y="3102"/>
                    <a:pt x="1619" y="2864"/>
                    <a:pt x="1691" y="2586"/>
                  </a:cubicBezTo>
                  <a:lnTo>
                    <a:pt x="2044" y="2586"/>
                  </a:lnTo>
                  <a:lnTo>
                    <a:pt x="2044" y="2174"/>
                  </a:lnTo>
                  <a:lnTo>
                    <a:pt x="1445" y="1574"/>
                  </a:lnTo>
                  <a:lnTo>
                    <a:pt x="1183" y="15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5" name="Google Shape;20505;p39"/>
            <p:cNvSpPr/>
            <p:nvPr/>
          </p:nvSpPr>
          <p:spPr>
            <a:xfrm>
              <a:off x="4106662" y="3354778"/>
              <a:ext cx="239116" cy="319109"/>
            </a:xfrm>
            <a:custGeom>
              <a:avLst/>
              <a:gdLst/>
              <a:ahLst/>
              <a:cxnLst/>
              <a:rect l="l" t="t" r="r" b="b"/>
              <a:pathLst>
                <a:path w="7739" h="10328" extrusionOk="0">
                  <a:moveTo>
                    <a:pt x="4138" y="322"/>
                  </a:moveTo>
                  <a:lnTo>
                    <a:pt x="4138" y="1035"/>
                  </a:lnTo>
                  <a:lnTo>
                    <a:pt x="324" y="1035"/>
                  </a:lnTo>
                  <a:lnTo>
                    <a:pt x="324" y="322"/>
                  </a:lnTo>
                  <a:close/>
                  <a:moveTo>
                    <a:pt x="5002" y="4808"/>
                  </a:moveTo>
                  <a:lnTo>
                    <a:pt x="5002" y="4808"/>
                  </a:lnTo>
                  <a:cubicBezTo>
                    <a:pt x="5536" y="4885"/>
                    <a:pt x="5957" y="5307"/>
                    <a:pt x="6033" y="5838"/>
                  </a:cubicBezTo>
                  <a:cubicBezTo>
                    <a:pt x="5501" y="5763"/>
                    <a:pt x="5079" y="5339"/>
                    <a:pt x="5002" y="4808"/>
                  </a:cubicBezTo>
                  <a:close/>
                  <a:moveTo>
                    <a:pt x="7415" y="4808"/>
                  </a:moveTo>
                  <a:cubicBezTo>
                    <a:pt x="7338" y="5341"/>
                    <a:pt x="6916" y="5763"/>
                    <a:pt x="6384" y="5838"/>
                  </a:cubicBezTo>
                  <a:cubicBezTo>
                    <a:pt x="6460" y="5307"/>
                    <a:pt x="6882" y="4883"/>
                    <a:pt x="7415" y="4808"/>
                  </a:cubicBezTo>
                  <a:close/>
                  <a:moveTo>
                    <a:pt x="5002" y="6532"/>
                  </a:moveTo>
                  <a:lnTo>
                    <a:pt x="5002" y="6532"/>
                  </a:lnTo>
                  <a:cubicBezTo>
                    <a:pt x="5536" y="6610"/>
                    <a:pt x="5957" y="7030"/>
                    <a:pt x="6033" y="7561"/>
                  </a:cubicBezTo>
                  <a:cubicBezTo>
                    <a:pt x="5501" y="7487"/>
                    <a:pt x="5079" y="7066"/>
                    <a:pt x="5002" y="6532"/>
                  </a:cubicBezTo>
                  <a:close/>
                  <a:moveTo>
                    <a:pt x="7415" y="6532"/>
                  </a:moveTo>
                  <a:cubicBezTo>
                    <a:pt x="7338" y="7066"/>
                    <a:pt x="6916" y="7486"/>
                    <a:pt x="6384" y="7561"/>
                  </a:cubicBezTo>
                  <a:cubicBezTo>
                    <a:pt x="6460" y="7030"/>
                    <a:pt x="6882" y="6610"/>
                    <a:pt x="7415" y="6532"/>
                  </a:cubicBezTo>
                  <a:close/>
                  <a:moveTo>
                    <a:pt x="7415" y="8257"/>
                  </a:moveTo>
                  <a:cubicBezTo>
                    <a:pt x="7338" y="8790"/>
                    <a:pt x="6916" y="9212"/>
                    <a:pt x="6384" y="9288"/>
                  </a:cubicBezTo>
                  <a:cubicBezTo>
                    <a:pt x="6460" y="8756"/>
                    <a:pt x="6882" y="8334"/>
                    <a:pt x="7415" y="8257"/>
                  </a:cubicBezTo>
                  <a:close/>
                  <a:moveTo>
                    <a:pt x="4131" y="5496"/>
                  </a:moveTo>
                  <a:lnTo>
                    <a:pt x="4131" y="8083"/>
                  </a:lnTo>
                  <a:lnTo>
                    <a:pt x="4455" y="8083"/>
                  </a:lnTo>
                  <a:lnTo>
                    <a:pt x="4455" y="7093"/>
                  </a:lnTo>
                  <a:lnTo>
                    <a:pt x="4820" y="7458"/>
                  </a:lnTo>
                  <a:lnTo>
                    <a:pt x="4820" y="9310"/>
                  </a:lnTo>
                  <a:lnTo>
                    <a:pt x="4138" y="9310"/>
                  </a:lnTo>
                  <a:lnTo>
                    <a:pt x="4138" y="10002"/>
                  </a:lnTo>
                  <a:lnTo>
                    <a:pt x="2391" y="10002"/>
                  </a:lnTo>
                  <a:lnTo>
                    <a:pt x="2391" y="9310"/>
                  </a:lnTo>
                  <a:lnTo>
                    <a:pt x="1701" y="9310"/>
                  </a:lnTo>
                  <a:lnTo>
                    <a:pt x="1701" y="6876"/>
                  </a:lnTo>
                  <a:lnTo>
                    <a:pt x="2066" y="6876"/>
                  </a:lnTo>
                  <a:lnTo>
                    <a:pt x="2066" y="8083"/>
                  </a:lnTo>
                  <a:lnTo>
                    <a:pt x="2389" y="8083"/>
                  </a:lnTo>
                  <a:lnTo>
                    <a:pt x="2389" y="6876"/>
                  </a:lnTo>
                  <a:lnTo>
                    <a:pt x="2754" y="6876"/>
                  </a:lnTo>
                  <a:lnTo>
                    <a:pt x="2754" y="8083"/>
                  </a:lnTo>
                  <a:lnTo>
                    <a:pt x="3078" y="8083"/>
                  </a:lnTo>
                  <a:lnTo>
                    <a:pt x="3078" y="6876"/>
                  </a:lnTo>
                  <a:lnTo>
                    <a:pt x="3443" y="6876"/>
                  </a:lnTo>
                  <a:lnTo>
                    <a:pt x="3443" y="8083"/>
                  </a:lnTo>
                  <a:lnTo>
                    <a:pt x="3766" y="8083"/>
                  </a:lnTo>
                  <a:lnTo>
                    <a:pt x="3766" y="5496"/>
                  </a:lnTo>
                  <a:close/>
                  <a:moveTo>
                    <a:pt x="0" y="0"/>
                  </a:moveTo>
                  <a:lnTo>
                    <a:pt x="0" y="7911"/>
                  </a:lnTo>
                  <a:lnTo>
                    <a:pt x="1379" y="7911"/>
                  </a:lnTo>
                  <a:lnTo>
                    <a:pt x="1379" y="9635"/>
                  </a:lnTo>
                  <a:lnTo>
                    <a:pt x="2071" y="9635"/>
                  </a:lnTo>
                  <a:lnTo>
                    <a:pt x="2071" y="10327"/>
                  </a:lnTo>
                  <a:lnTo>
                    <a:pt x="4463" y="10327"/>
                  </a:lnTo>
                  <a:lnTo>
                    <a:pt x="4463" y="9635"/>
                  </a:lnTo>
                  <a:lnTo>
                    <a:pt x="5153" y="9635"/>
                  </a:lnTo>
                  <a:lnTo>
                    <a:pt x="5153" y="7491"/>
                  </a:lnTo>
                  <a:cubicBezTo>
                    <a:pt x="5412" y="7711"/>
                    <a:pt x="5715" y="7857"/>
                    <a:pt x="6038" y="7894"/>
                  </a:cubicBezTo>
                  <a:lnTo>
                    <a:pt x="6038" y="8520"/>
                  </a:lnTo>
                  <a:cubicBezTo>
                    <a:pt x="5930" y="8357"/>
                    <a:pt x="5758" y="8219"/>
                    <a:pt x="5573" y="8116"/>
                  </a:cubicBezTo>
                  <a:lnTo>
                    <a:pt x="5419" y="8396"/>
                  </a:lnTo>
                  <a:cubicBezTo>
                    <a:pt x="5754" y="8584"/>
                    <a:pt x="5981" y="8916"/>
                    <a:pt x="6035" y="9288"/>
                  </a:cubicBezTo>
                  <a:cubicBezTo>
                    <a:pt x="5883" y="9265"/>
                    <a:pt x="5733" y="9214"/>
                    <a:pt x="5601" y="9136"/>
                  </a:cubicBezTo>
                  <a:lnTo>
                    <a:pt x="5432" y="9417"/>
                  </a:lnTo>
                  <a:cubicBezTo>
                    <a:pt x="5620" y="9524"/>
                    <a:pt x="5844" y="9591"/>
                    <a:pt x="6038" y="9615"/>
                  </a:cubicBezTo>
                  <a:lnTo>
                    <a:pt x="6038" y="10324"/>
                  </a:lnTo>
                  <a:lnTo>
                    <a:pt x="6360" y="10324"/>
                  </a:lnTo>
                  <a:lnTo>
                    <a:pt x="6360" y="9615"/>
                  </a:lnTo>
                  <a:cubicBezTo>
                    <a:pt x="7136" y="9532"/>
                    <a:pt x="7739" y="8876"/>
                    <a:pt x="7739" y="8083"/>
                  </a:cubicBezTo>
                  <a:lnTo>
                    <a:pt x="7739" y="7931"/>
                  </a:lnTo>
                  <a:lnTo>
                    <a:pt x="7589" y="7931"/>
                  </a:lnTo>
                  <a:cubicBezTo>
                    <a:pt x="7093" y="7931"/>
                    <a:pt x="6661" y="8155"/>
                    <a:pt x="6360" y="8520"/>
                  </a:cubicBezTo>
                  <a:lnTo>
                    <a:pt x="6360" y="7892"/>
                  </a:lnTo>
                  <a:cubicBezTo>
                    <a:pt x="7136" y="7809"/>
                    <a:pt x="7739" y="7153"/>
                    <a:pt x="7739" y="6360"/>
                  </a:cubicBezTo>
                  <a:lnTo>
                    <a:pt x="7739" y="6209"/>
                  </a:lnTo>
                  <a:lnTo>
                    <a:pt x="7589" y="6209"/>
                  </a:lnTo>
                  <a:cubicBezTo>
                    <a:pt x="7093" y="6209"/>
                    <a:pt x="6661" y="6432"/>
                    <a:pt x="6360" y="6795"/>
                  </a:cubicBezTo>
                  <a:lnTo>
                    <a:pt x="6360" y="6166"/>
                  </a:lnTo>
                  <a:cubicBezTo>
                    <a:pt x="7136" y="6083"/>
                    <a:pt x="7739" y="5427"/>
                    <a:pt x="7739" y="4634"/>
                  </a:cubicBezTo>
                  <a:lnTo>
                    <a:pt x="7739" y="4484"/>
                  </a:lnTo>
                  <a:lnTo>
                    <a:pt x="7589" y="4484"/>
                  </a:lnTo>
                  <a:cubicBezTo>
                    <a:pt x="7093" y="4484"/>
                    <a:pt x="6661" y="4706"/>
                    <a:pt x="6360" y="5071"/>
                  </a:cubicBezTo>
                  <a:lnTo>
                    <a:pt x="6360" y="4462"/>
                  </a:lnTo>
                  <a:lnTo>
                    <a:pt x="6038" y="4462"/>
                  </a:lnTo>
                  <a:lnTo>
                    <a:pt x="6038" y="5071"/>
                  </a:lnTo>
                  <a:cubicBezTo>
                    <a:pt x="5758" y="4708"/>
                    <a:pt x="5326" y="4484"/>
                    <a:pt x="4830" y="4484"/>
                  </a:cubicBezTo>
                  <a:lnTo>
                    <a:pt x="4658" y="4484"/>
                  </a:lnTo>
                  <a:lnTo>
                    <a:pt x="4658" y="4634"/>
                  </a:lnTo>
                  <a:cubicBezTo>
                    <a:pt x="4658" y="5431"/>
                    <a:pt x="5284" y="6086"/>
                    <a:pt x="6038" y="6166"/>
                  </a:cubicBezTo>
                  <a:lnTo>
                    <a:pt x="6038" y="6794"/>
                  </a:lnTo>
                  <a:cubicBezTo>
                    <a:pt x="5758" y="6431"/>
                    <a:pt x="5326" y="6207"/>
                    <a:pt x="4830" y="6207"/>
                  </a:cubicBezTo>
                  <a:lnTo>
                    <a:pt x="4658" y="6207"/>
                  </a:lnTo>
                  <a:lnTo>
                    <a:pt x="4658" y="6357"/>
                  </a:lnTo>
                  <a:cubicBezTo>
                    <a:pt x="4658" y="6565"/>
                    <a:pt x="4699" y="6763"/>
                    <a:pt x="4777" y="6947"/>
                  </a:cubicBezTo>
                  <a:lnTo>
                    <a:pt x="4465" y="6634"/>
                  </a:lnTo>
                  <a:lnTo>
                    <a:pt x="4465" y="5171"/>
                  </a:lnTo>
                  <a:lnTo>
                    <a:pt x="3451" y="5171"/>
                  </a:lnTo>
                  <a:lnTo>
                    <a:pt x="3451" y="6551"/>
                  </a:lnTo>
                  <a:lnTo>
                    <a:pt x="1382" y="6551"/>
                  </a:lnTo>
                  <a:lnTo>
                    <a:pt x="1382" y="7585"/>
                  </a:lnTo>
                  <a:lnTo>
                    <a:pt x="326" y="7585"/>
                  </a:lnTo>
                  <a:lnTo>
                    <a:pt x="326" y="6873"/>
                  </a:lnTo>
                  <a:lnTo>
                    <a:pt x="1038" y="6873"/>
                  </a:lnTo>
                  <a:lnTo>
                    <a:pt x="1038" y="6551"/>
                  </a:lnTo>
                  <a:lnTo>
                    <a:pt x="326" y="6551"/>
                  </a:lnTo>
                  <a:lnTo>
                    <a:pt x="326" y="1355"/>
                  </a:lnTo>
                  <a:lnTo>
                    <a:pt x="4140" y="1355"/>
                  </a:lnTo>
                  <a:lnTo>
                    <a:pt x="4140" y="4806"/>
                  </a:lnTo>
                  <a:lnTo>
                    <a:pt x="4462" y="4806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6" name="Google Shape;20506;p39"/>
            <p:cNvSpPr/>
            <p:nvPr/>
          </p:nvSpPr>
          <p:spPr>
            <a:xfrm>
              <a:off x="4005411" y="3492612"/>
              <a:ext cx="95195" cy="181121"/>
            </a:xfrm>
            <a:custGeom>
              <a:avLst/>
              <a:gdLst/>
              <a:ahLst/>
              <a:cxnLst/>
              <a:rect l="l" t="t" r="r" b="b"/>
              <a:pathLst>
                <a:path w="3081" h="5862" extrusionOk="0">
                  <a:moveTo>
                    <a:pt x="348" y="347"/>
                  </a:moveTo>
                  <a:lnTo>
                    <a:pt x="348" y="347"/>
                  </a:lnTo>
                  <a:cubicBezTo>
                    <a:pt x="881" y="424"/>
                    <a:pt x="1303" y="846"/>
                    <a:pt x="1377" y="1377"/>
                  </a:cubicBezTo>
                  <a:cubicBezTo>
                    <a:pt x="847" y="1302"/>
                    <a:pt x="425" y="878"/>
                    <a:pt x="348" y="347"/>
                  </a:cubicBezTo>
                  <a:close/>
                  <a:moveTo>
                    <a:pt x="2757" y="347"/>
                  </a:moveTo>
                  <a:cubicBezTo>
                    <a:pt x="2682" y="878"/>
                    <a:pt x="2260" y="1302"/>
                    <a:pt x="1726" y="1377"/>
                  </a:cubicBezTo>
                  <a:cubicBezTo>
                    <a:pt x="1804" y="844"/>
                    <a:pt x="2226" y="422"/>
                    <a:pt x="2757" y="347"/>
                  </a:cubicBezTo>
                  <a:close/>
                  <a:moveTo>
                    <a:pt x="348" y="2071"/>
                  </a:moveTo>
                  <a:lnTo>
                    <a:pt x="348" y="2071"/>
                  </a:lnTo>
                  <a:cubicBezTo>
                    <a:pt x="881" y="2149"/>
                    <a:pt x="1303" y="2569"/>
                    <a:pt x="1377" y="3100"/>
                  </a:cubicBezTo>
                  <a:cubicBezTo>
                    <a:pt x="847" y="3026"/>
                    <a:pt x="425" y="2605"/>
                    <a:pt x="348" y="2071"/>
                  </a:cubicBezTo>
                  <a:close/>
                  <a:moveTo>
                    <a:pt x="2759" y="2071"/>
                  </a:moveTo>
                  <a:lnTo>
                    <a:pt x="2759" y="2071"/>
                  </a:lnTo>
                  <a:cubicBezTo>
                    <a:pt x="2682" y="2605"/>
                    <a:pt x="2260" y="3025"/>
                    <a:pt x="1728" y="3100"/>
                  </a:cubicBezTo>
                  <a:cubicBezTo>
                    <a:pt x="1804" y="2569"/>
                    <a:pt x="2226" y="2149"/>
                    <a:pt x="2759" y="2071"/>
                  </a:cubicBezTo>
                  <a:close/>
                  <a:moveTo>
                    <a:pt x="348" y="3796"/>
                  </a:moveTo>
                  <a:lnTo>
                    <a:pt x="348" y="3796"/>
                  </a:lnTo>
                  <a:cubicBezTo>
                    <a:pt x="881" y="3873"/>
                    <a:pt x="1303" y="4295"/>
                    <a:pt x="1377" y="4827"/>
                  </a:cubicBezTo>
                  <a:cubicBezTo>
                    <a:pt x="847" y="4751"/>
                    <a:pt x="425" y="4329"/>
                    <a:pt x="348" y="3796"/>
                  </a:cubicBezTo>
                  <a:close/>
                  <a:moveTo>
                    <a:pt x="2759" y="3796"/>
                  </a:moveTo>
                  <a:lnTo>
                    <a:pt x="2759" y="3796"/>
                  </a:lnTo>
                  <a:cubicBezTo>
                    <a:pt x="2682" y="4329"/>
                    <a:pt x="2260" y="4751"/>
                    <a:pt x="1728" y="4827"/>
                  </a:cubicBezTo>
                  <a:cubicBezTo>
                    <a:pt x="1804" y="4295"/>
                    <a:pt x="2226" y="3873"/>
                    <a:pt x="2759" y="3796"/>
                  </a:cubicBezTo>
                  <a:close/>
                  <a:moveTo>
                    <a:pt x="1380" y="1"/>
                  </a:moveTo>
                  <a:lnTo>
                    <a:pt x="1380" y="610"/>
                  </a:lnTo>
                  <a:cubicBezTo>
                    <a:pt x="1100" y="247"/>
                    <a:pt x="668" y="23"/>
                    <a:pt x="172" y="23"/>
                  </a:cubicBezTo>
                  <a:lnTo>
                    <a:pt x="0" y="23"/>
                  </a:lnTo>
                  <a:lnTo>
                    <a:pt x="0" y="173"/>
                  </a:lnTo>
                  <a:cubicBezTo>
                    <a:pt x="0" y="970"/>
                    <a:pt x="627" y="1625"/>
                    <a:pt x="1380" y="1705"/>
                  </a:cubicBezTo>
                  <a:lnTo>
                    <a:pt x="1380" y="2333"/>
                  </a:lnTo>
                  <a:cubicBezTo>
                    <a:pt x="1100" y="1970"/>
                    <a:pt x="668" y="1746"/>
                    <a:pt x="172" y="1746"/>
                  </a:cubicBezTo>
                  <a:lnTo>
                    <a:pt x="0" y="1746"/>
                  </a:lnTo>
                  <a:lnTo>
                    <a:pt x="0" y="1896"/>
                  </a:lnTo>
                  <a:cubicBezTo>
                    <a:pt x="0" y="2692"/>
                    <a:pt x="627" y="3348"/>
                    <a:pt x="1380" y="3427"/>
                  </a:cubicBezTo>
                  <a:lnTo>
                    <a:pt x="1380" y="4056"/>
                  </a:lnTo>
                  <a:cubicBezTo>
                    <a:pt x="1100" y="3692"/>
                    <a:pt x="668" y="3469"/>
                    <a:pt x="172" y="3469"/>
                  </a:cubicBezTo>
                  <a:lnTo>
                    <a:pt x="0" y="3469"/>
                  </a:lnTo>
                  <a:lnTo>
                    <a:pt x="0" y="3618"/>
                  </a:lnTo>
                  <a:cubicBezTo>
                    <a:pt x="0" y="4415"/>
                    <a:pt x="627" y="5071"/>
                    <a:pt x="1380" y="5150"/>
                  </a:cubicBezTo>
                  <a:lnTo>
                    <a:pt x="1380" y="5861"/>
                  </a:lnTo>
                  <a:lnTo>
                    <a:pt x="1702" y="5861"/>
                  </a:lnTo>
                  <a:lnTo>
                    <a:pt x="1702" y="5150"/>
                  </a:lnTo>
                  <a:cubicBezTo>
                    <a:pt x="2479" y="5069"/>
                    <a:pt x="3081" y="4414"/>
                    <a:pt x="3081" y="3618"/>
                  </a:cubicBezTo>
                  <a:lnTo>
                    <a:pt x="3081" y="3469"/>
                  </a:lnTo>
                  <a:lnTo>
                    <a:pt x="2931" y="3469"/>
                  </a:lnTo>
                  <a:cubicBezTo>
                    <a:pt x="2436" y="3469"/>
                    <a:pt x="2004" y="3692"/>
                    <a:pt x="1702" y="4056"/>
                  </a:cubicBezTo>
                  <a:lnTo>
                    <a:pt x="1702" y="3427"/>
                  </a:lnTo>
                  <a:cubicBezTo>
                    <a:pt x="2479" y="3347"/>
                    <a:pt x="3081" y="2689"/>
                    <a:pt x="3081" y="1896"/>
                  </a:cubicBezTo>
                  <a:lnTo>
                    <a:pt x="3081" y="1746"/>
                  </a:lnTo>
                  <a:lnTo>
                    <a:pt x="2931" y="1746"/>
                  </a:lnTo>
                  <a:cubicBezTo>
                    <a:pt x="2436" y="1746"/>
                    <a:pt x="2004" y="1970"/>
                    <a:pt x="1702" y="2333"/>
                  </a:cubicBezTo>
                  <a:lnTo>
                    <a:pt x="1702" y="1705"/>
                  </a:lnTo>
                  <a:cubicBezTo>
                    <a:pt x="2479" y="1622"/>
                    <a:pt x="3081" y="966"/>
                    <a:pt x="3081" y="173"/>
                  </a:cubicBezTo>
                  <a:lnTo>
                    <a:pt x="3081" y="23"/>
                  </a:lnTo>
                  <a:lnTo>
                    <a:pt x="2931" y="23"/>
                  </a:lnTo>
                  <a:cubicBezTo>
                    <a:pt x="2439" y="23"/>
                    <a:pt x="2005" y="245"/>
                    <a:pt x="1702" y="610"/>
                  </a:cubicBez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7" name="Google Shape;20507;p39"/>
            <p:cNvSpPr/>
            <p:nvPr/>
          </p:nvSpPr>
          <p:spPr>
            <a:xfrm>
              <a:off x="4149579" y="3444968"/>
              <a:ext cx="52711" cy="52680"/>
            </a:xfrm>
            <a:custGeom>
              <a:avLst/>
              <a:gdLst/>
              <a:ahLst/>
              <a:cxnLst/>
              <a:rect l="l" t="t" r="r" b="b"/>
              <a:pathLst>
                <a:path w="1706" h="1705" extrusionOk="0">
                  <a:moveTo>
                    <a:pt x="854" y="324"/>
                  </a:moveTo>
                  <a:cubicBezTo>
                    <a:pt x="1143" y="324"/>
                    <a:pt x="1382" y="561"/>
                    <a:pt x="1382" y="852"/>
                  </a:cubicBezTo>
                  <a:cubicBezTo>
                    <a:pt x="1382" y="1142"/>
                    <a:pt x="1143" y="1381"/>
                    <a:pt x="854" y="1381"/>
                  </a:cubicBezTo>
                  <a:cubicBezTo>
                    <a:pt x="563" y="1381"/>
                    <a:pt x="326" y="1145"/>
                    <a:pt x="326" y="852"/>
                  </a:cubicBezTo>
                  <a:cubicBezTo>
                    <a:pt x="326" y="560"/>
                    <a:pt x="563" y="324"/>
                    <a:pt x="854" y="324"/>
                  </a:cubicBezTo>
                  <a:close/>
                  <a:moveTo>
                    <a:pt x="854" y="0"/>
                  </a:moveTo>
                  <a:cubicBezTo>
                    <a:pt x="384" y="0"/>
                    <a:pt x="0" y="382"/>
                    <a:pt x="0" y="852"/>
                  </a:cubicBezTo>
                  <a:cubicBezTo>
                    <a:pt x="0" y="1321"/>
                    <a:pt x="384" y="1704"/>
                    <a:pt x="854" y="1704"/>
                  </a:cubicBezTo>
                  <a:cubicBezTo>
                    <a:pt x="1322" y="1704"/>
                    <a:pt x="1706" y="1321"/>
                    <a:pt x="1706" y="852"/>
                  </a:cubicBezTo>
                  <a:cubicBezTo>
                    <a:pt x="1706" y="382"/>
                    <a:pt x="1322" y="0"/>
                    <a:pt x="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8" name="Google Shape;20508;p39"/>
            <p:cNvSpPr/>
            <p:nvPr/>
          </p:nvSpPr>
          <p:spPr>
            <a:xfrm>
              <a:off x="4170620" y="3423371"/>
              <a:ext cx="9980" cy="15974"/>
            </a:xfrm>
            <a:custGeom>
              <a:avLst/>
              <a:gdLst/>
              <a:ahLst/>
              <a:cxnLst/>
              <a:rect l="l" t="t" r="r" b="b"/>
              <a:pathLst>
                <a:path w="323" h="517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9" name="Google Shape;20509;p39"/>
            <p:cNvSpPr/>
            <p:nvPr/>
          </p:nvSpPr>
          <p:spPr>
            <a:xfrm>
              <a:off x="4170620" y="3503241"/>
              <a:ext cx="9980" cy="16005"/>
            </a:xfrm>
            <a:custGeom>
              <a:avLst/>
              <a:gdLst/>
              <a:ahLst/>
              <a:cxnLst/>
              <a:rect l="l" t="t" r="r" b="b"/>
              <a:pathLst>
                <a:path w="323" h="518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0" name="Google Shape;20510;p39"/>
            <p:cNvSpPr/>
            <p:nvPr/>
          </p:nvSpPr>
          <p:spPr>
            <a:xfrm>
              <a:off x="4207913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1" name="Google Shape;20511;p39"/>
            <p:cNvSpPr/>
            <p:nvPr/>
          </p:nvSpPr>
          <p:spPr>
            <a:xfrm>
              <a:off x="4127981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2" name="Google Shape;20512;p39"/>
            <p:cNvSpPr/>
            <p:nvPr/>
          </p:nvSpPr>
          <p:spPr>
            <a:xfrm>
              <a:off x="4194998" y="3490326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29" y="1"/>
                  </a:moveTo>
                  <a:lnTo>
                    <a:pt x="0" y="229"/>
                  </a:lnTo>
                  <a:lnTo>
                    <a:pt x="305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3" name="Google Shape;20513;p39"/>
            <p:cNvSpPr/>
            <p:nvPr/>
          </p:nvSpPr>
          <p:spPr>
            <a:xfrm>
              <a:off x="4140433" y="3435761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29" y="1"/>
                  </a:moveTo>
                  <a:lnTo>
                    <a:pt x="0" y="230"/>
                  </a:lnTo>
                  <a:lnTo>
                    <a:pt x="303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4" name="Google Shape;20514;p39"/>
            <p:cNvSpPr/>
            <p:nvPr/>
          </p:nvSpPr>
          <p:spPr>
            <a:xfrm>
              <a:off x="4140433" y="3490326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303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2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5" name="Google Shape;20515;p39"/>
            <p:cNvSpPr/>
            <p:nvPr/>
          </p:nvSpPr>
          <p:spPr>
            <a:xfrm>
              <a:off x="4194998" y="3435761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305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3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6" name="Google Shape;20516;p39"/>
            <p:cNvSpPr/>
            <p:nvPr/>
          </p:nvSpPr>
          <p:spPr>
            <a:xfrm>
              <a:off x="4149239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7" name="Google Shape;20517;p39"/>
            <p:cNvSpPr/>
            <p:nvPr/>
          </p:nvSpPr>
          <p:spPr>
            <a:xfrm>
              <a:off x="4170620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8" name="Google Shape;20518;p39"/>
            <p:cNvSpPr/>
            <p:nvPr/>
          </p:nvSpPr>
          <p:spPr>
            <a:xfrm>
              <a:off x="4191908" y="3535899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9" name="Google Shape;20519;p39"/>
            <p:cNvSpPr/>
            <p:nvPr/>
          </p:nvSpPr>
          <p:spPr>
            <a:xfrm>
              <a:off x="4266526" y="3343501"/>
              <a:ext cx="63309" cy="95844"/>
            </a:xfrm>
            <a:custGeom>
              <a:avLst/>
              <a:gdLst/>
              <a:ahLst/>
              <a:cxnLst/>
              <a:rect l="l" t="t" r="r" b="b"/>
              <a:pathLst>
                <a:path w="2049" h="3102" extrusionOk="0">
                  <a:moveTo>
                    <a:pt x="1312" y="1894"/>
                  </a:moveTo>
                  <a:lnTo>
                    <a:pt x="1677" y="2260"/>
                  </a:lnTo>
                  <a:lnTo>
                    <a:pt x="391" y="2260"/>
                  </a:lnTo>
                  <a:lnTo>
                    <a:pt x="756" y="1894"/>
                  </a:lnTo>
                  <a:close/>
                  <a:moveTo>
                    <a:pt x="1351" y="2586"/>
                  </a:moveTo>
                  <a:cubicBezTo>
                    <a:pt x="1291" y="2692"/>
                    <a:pt x="1174" y="2778"/>
                    <a:pt x="1036" y="2778"/>
                  </a:cubicBezTo>
                  <a:cubicBezTo>
                    <a:pt x="899" y="2778"/>
                    <a:pt x="778" y="2692"/>
                    <a:pt x="720" y="2586"/>
                  </a:cubicBezTo>
                  <a:close/>
                  <a:moveTo>
                    <a:pt x="864" y="0"/>
                  </a:moveTo>
                  <a:lnTo>
                    <a:pt x="864" y="1574"/>
                  </a:lnTo>
                  <a:lnTo>
                    <a:pt x="625" y="1574"/>
                  </a:lnTo>
                  <a:lnTo>
                    <a:pt x="0" y="2174"/>
                  </a:lnTo>
                  <a:lnTo>
                    <a:pt x="0" y="2586"/>
                  </a:lnTo>
                  <a:lnTo>
                    <a:pt x="375" y="2586"/>
                  </a:lnTo>
                  <a:cubicBezTo>
                    <a:pt x="448" y="2864"/>
                    <a:pt x="714" y="3102"/>
                    <a:pt x="1036" y="3102"/>
                  </a:cubicBezTo>
                  <a:cubicBezTo>
                    <a:pt x="1355" y="3102"/>
                    <a:pt x="1623" y="2864"/>
                    <a:pt x="1695" y="2586"/>
                  </a:cubicBezTo>
                  <a:lnTo>
                    <a:pt x="2048" y="2586"/>
                  </a:lnTo>
                  <a:lnTo>
                    <a:pt x="2048" y="2174"/>
                  </a:lnTo>
                  <a:lnTo>
                    <a:pt x="1449" y="1574"/>
                  </a:lnTo>
                  <a:lnTo>
                    <a:pt x="1186" y="1574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20" name="Google Shape;20520;p39"/>
          <p:cNvGrpSpPr/>
          <p:nvPr/>
        </p:nvGrpSpPr>
        <p:grpSpPr>
          <a:xfrm>
            <a:off x="7101090" y="3138457"/>
            <a:ext cx="340398" cy="254657"/>
            <a:chOff x="3212890" y="3381257"/>
            <a:chExt cx="340398" cy="254657"/>
          </a:xfrm>
        </p:grpSpPr>
        <p:sp>
          <p:nvSpPr>
            <p:cNvPr id="20521" name="Google Shape;20521;p39"/>
            <p:cNvSpPr/>
            <p:nvPr/>
          </p:nvSpPr>
          <p:spPr>
            <a:xfrm>
              <a:off x="3356502" y="350889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2" name="Google Shape;20522;p39"/>
            <p:cNvSpPr/>
            <p:nvPr/>
          </p:nvSpPr>
          <p:spPr>
            <a:xfrm>
              <a:off x="3377759" y="350889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3" name="Google Shape;20523;p39"/>
            <p:cNvSpPr/>
            <p:nvPr/>
          </p:nvSpPr>
          <p:spPr>
            <a:xfrm>
              <a:off x="3399047" y="350889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4" name="Google Shape;20524;p39"/>
            <p:cNvSpPr/>
            <p:nvPr/>
          </p:nvSpPr>
          <p:spPr>
            <a:xfrm>
              <a:off x="3377759" y="3551441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5" name="Google Shape;20525;p39"/>
            <p:cNvSpPr/>
            <p:nvPr/>
          </p:nvSpPr>
          <p:spPr>
            <a:xfrm>
              <a:off x="3212890" y="3381257"/>
              <a:ext cx="340398" cy="254657"/>
            </a:xfrm>
            <a:custGeom>
              <a:avLst/>
              <a:gdLst/>
              <a:ahLst/>
              <a:cxnLst/>
              <a:rect l="l" t="t" r="r" b="b"/>
              <a:pathLst>
                <a:path w="11017" h="8242" extrusionOk="0">
                  <a:moveTo>
                    <a:pt x="347" y="4284"/>
                  </a:moveTo>
                  <a:cubicBezTo>
                    <a:pt x="879" y="4362"/>
                    <a:pt x="1300" y="4782"/>
                    <a:pt x="1378" y="5315"/>
                  </a:cubicBezTo>
                  <a:cubicBezTo>
                    <a:pt x="844" y="5238"/>
                    <a:pt x="424" y="4816"/>
                    <a:pt x="347" y="4284"/>
                  </a:cubicBezTo>
                  <a:close/>
                  <a:moveTo>
                    <a:pt x="10672" y="4284"/>
                  </a:moveTo>
                  <a:lnTo>
                    <a:pt x="10672" y="4284"/>
                  </a:lnTo>
                  <a:cubicBezTo>
                    <a:pt x="10595" y="4816"/>
                    <a:pt x="10175" y="5238"/>
                    <a:pt x="9641" y="5315"/>
                  </a:cubicBezTo>
                  <a:cubicBezTo>
                    <a:pt x="9719" y="4784"/>
                    <a:pt x="10139" y="4362"/>
                    <a:pt x="10672" y="4284"/>
                  </a:cubicBezTo>
                  <a:close/>
                  <a:moveTo>
                    <a:pt x="347" y="6006"/>
                  </a:moveTo>
                  <a:lnTo>
                    <a:pt x="347" y="6006"/>
                  </a:lnTo>
                  <a:cubicBezTo>
                    <a:pt x="879" y="6083"/>
                    <a:pt x="1300" y="6503"/>
                    <a:pt x="1378" y="7037"/>
                  </a:cubicBezTo>
                  <a:cubicBezTo>
                    <a:pt x="844" y="6959"/>
                    <a:pt x="424" y="6537"/>
                    <a:pt x="347" y="6006"/>
                  </a:cubicBezTo>
                  <a:close/>
                  <a:moveTo>
                    <a:pt x="2755" y="6006"/>
                  </a:moveTo>
                  <a:lnTo>
                    <a:pt x="2755" y="6006"/>
                  </a:lnTo>
                  <a:cubicBezTo>
                    <a:pt x="2677" y="6537"/>
                    <a:pt x="2256" y="6959"/>
                    <a:pt x="1724" y="7037"/>
                  </a:cubicBezTo>
                  <a:cubicBezTo>
                    <a:pt x="1801" y="6505"/>
                    <a:pt x="2221" y="6083"/>
                    <a:pt x="2755" y="6006"/>
                  </a:cubicBezTo>
                  <a:close/>
                  <a:moveTo>
                    <a:pt x="8264" y="6006"/>
                  </a:moveTo>
                  <a:lnTo>
                    <a:pt x="8264" y="6006"/>
                  </a:lnTo>
                  <a:cubicBezTo>
                    <a:pt x="8796" y="6083"/>
                    <a:pt x="9218" y="6505"/>
                    <a:pt x="9295" y="7037"/>
                  </a:cubicBezTo>
                  <a:cubicBezTo>
                    <a:pt x="8763" y="6959"/>
                    <a:pt x="8342" y="6539"/>
                    <a:pt x="8264" y="6006"/>
                  </a:cubicBezTo>
                  <a:close/>
                  <a:moveTo>
                    <a:pt x="10672" y="6006"/>
                  </a:moveTo>
                  <a:lnTo>
                    <a:pt x="10672" y="6006"/>
                  </a:lnTo>
                  <a:cubicBezTo>
                    <a:pt x="10595" y="6537"/>
                    <a:pt x="10175" y="6959"/>
                    <a:pt x="9641" y="7037"/>
                  </a:cubicBezTo>
                  <a:cubicBezTo>
                    <a:pt x="9719" y="6505"/>
                    <a:pt x="10139" y="6083"/>
                    <a:pt x="10672" y="6006"/>
                  </a:cubicBezTo>
                  <a:close/>
                  <a:moveTo>
                    <a:pt x="6025" y="6520"/>
                  </a:moveTo>
                  <a:lnTo>
                    <a:pt x="6025" y="7229"/>
                  </a:lnTo>
                  <a:lnTo>
                    <a:pt x="4970" y="7229"/>
                  </a:lnTo>
                  <a:lnTo>
                    <a:pt x="4970" y="6520"/>
                  </a:lnTo>
                  <a:close/>
                  <a:moveTo>
                    <a:pt x="4648" y="6520"/>
                  </a:moveTo>
                  <a:lnTo>
                    <a:pt x="4648" y="7229"/>
                  </a:lnTo>
                  <a:lnTo>
                    <a:pt x="3960" y="7229"/>
                  </a:lnTo>
                  <a:lnTo>
                    <a:pt x="3960" y="7918"/>
                  </a:lnTo>
                  <a:lnTo>
                    <a:pt x="1700" y="7918"/>
                  </a:lnTo>
                  <a:lnTo>
                    <a:pt x="1700" y="7362"/>
                  </a:lnTo>
                  <a:cubicBezTo>
                    <a:pt x="2238" y="7305"/>
                    <a:pt x="2703" y="6971"/>
                    <a:pt x="2930" y="6520"/>
                  </a:cubicBezTo>
                  <a:close/>
                  <a:moveTo>
                    <a:pt x="6714" y="7553"/>
                  </a:moveTo>
                  <a:lnTo>
                    <a:pt x="6714" y="7918"/>
                  </a:lnTo>
                  <a:lnTo>
                    <a:pt x="4282" y="7918"/>
                  </a:lnTo>
                  <a:lnTo>
                    <a:pt x="4282" y="7553"/>
                  </a:lnTo>
                  <a:close/>
                  <a:moveTo>
                    <a:pt x="9295" y="5143"/>
                  </a:moveTo>
                  <a:lnTo>
                    <a:pt x="9295" y="5488"/>
                  </a:lnTo>
                  <a:lnTo>
                    <a:pt x="9295" y="6269"/>
                  </a:lnTo>
                  <a:cubicBezTo>
                    <a:pt x="9015" y="5904"/>
                    <a:pt x="8584" y="5680"/>
                    <a:pt x="8091" y="5680"/>
                  </a:cubicBezTo>
                  <a:lnTo>
                    <a:pt x="7918" y="5680"/>
                  </a:lnTo>
                  <a:lnTo>
                    <a:pt x="7918" y="5832"/>
                  </a:lnTo>
                  <a:cubicBezTo>
                    <a:pt x="7918" y="6625"/>
                    <a:pt x="8541" y="7279"/>
                    <a:pt x="9295" y="7362"/>
                  </a:cubicBezTo>
                  <a:lnTo>
                    <a:pt x="9295" y="7918"/>
                  </a:lnTo>
                  <a:lnTo>
                    <a:pt x="7035" y="7918"/>
                  </a:lnTo>
                  <a:lnTo>
                    <a:pt x="7035" y="7229"/>
                  </a:lnTo>
                  <a:lnTo>
                    <a:pt x="6347" y="7229"/>
                  </a:lnTo>
                  <a:lnTo>
                    <a:pt x="6347" y="6520"/>
                  </a:lnTo>
                  <a:lnTo>
                    <a:pt x="7746" y="6520"/>
                  </a:lnTo>
                  <a:lnTo>
                    <a:pt x="7746" y="6197"/>
                  </a:lnTo>
                  <a:lnTo>
                    <a:pt x="3047" y="6197"/>
                  </a:lnTo>
                  <a:cubicBezTo>
                    <a:pt x="3075" y="6068"/>
                    <a:pt x="3077" y="5954"/>
                    <a:pt x="3077" y="5832"/>
                  </a:cubicBezTo>
                  <a:lnTo>
                    <a:pt x="3077" y="5680"/>
                  </a:lnTo>
                  <a:lnTo>
                    <a:pt x="2927" y="5680"/>
                  </a:lnTo>
                  <a:cubicBezTo>
                    <a:pt x="2431" y="5680"/>
                    <a:pt x="2001" y="5904"/>
                    <a:pt x="1700" y="6269"/>
                  </a:cubicBezTo>
                  <a:lnTo>
                    <a:pt x="1700" y="5143"/>
                  </a:lnTo>
                  <a:close/>
                  <a:moveTo>
                    <a:pt x="1378" y="0"/>
                  </a:moveTo>
                  <a:lnTo>
                    <a:pt x="1378" y="3594"/>
                  </a:lnTo>
                  <a:lnTo>
                    <a:pt x="1700" y="3594"/>
                  </a:lnTo>
                  <a:lnTo>
                    <a:pt x="1700" y="324"/>
                  </a:lnTo>
                  <a:lnTo>
                    <a:pt x="9295" y="324"/>
                  </a:lnTo>
                  <a:lnTo>
                    <a:pt x="9295" y="4820"/>
                  </a:lnTo>
                  <a:lnTo>
                    <a:pt x="1700" y="4820"/>
                  </a:lnTo>
                  <a:lnTo>
                    <a:pt x="1700" y="3938"/>
                  </a:lnTo>
                  <a:lnTo>
                    <a:pt x="1378" y="3938"/>
                  </a:lnTo>
                  <a:lnTo>
                    <a:pt x="1378" y="4548"/>
                  </a:lnTo>
                  <a:cubicBezTo>
                    <a:pt x="1097" y="4183"/>
                    <a:pt x="667" y="3959"/>
                    <a:pt x="173" y="3959"/>
                  </a:cubicBezTo>
                  <a:lnTo>
                    <a:pt x="1" y="3959"/>
                  </a:lnTo>
                  <a:lnTo>
                    <a:pt x="1" y="4111"/>
                  </a:lnTo>
                  <a:cubicBezTo>
                    <a:pt x="1" y="4904"/>
                    <a:pt x="624" y="5558"/>
                    <a:pt x="1378" y="5641"/>
                  </a:cubicBezTo>
                  <a:lnTo>
                    <a:pt x="1378" y="6269"/>
                  </a:lnTo>
                  <a:cubicBezTo>
                    <a:pt x="1097" y="5904"/>
                    <a:pt x="667" y="5680"/>
                    <a:pt x="173" y="5680"/>
                  </a:cubicBezTo>
                  <a:lnTo>
                    <a:pt x="1" y="5680"/>
                  </a:lnTo>
                  <a:lnTo>
                    <a:pt x="1" y="5832"/>
                  </a:lnTo>
                  <a:cubicBezTo>
                    <a:pt x="1" y="6625"/>
                    <a:pt x="624" y="7279"/>
                    <a:pt x="1378" y="7362"/>
                  </a:cubicBezTo>
                  <a:lnTo>
                    <a:pt x="1378" y="7918"/>
                  </a:lnTo>
                  <a:lnTo>
                    <a:pt x="1" y="7918"/>
                  </a:lnTo>
                  <a:lnTo>
                    <a:pt x="1" y="8241"/>
                  </a:lnTo>
                  <a:lnTo>
                    <a:pt x="11017" y="8241"/>
                  </a:lnTo>
                  <a:lnTo>
                    <a:pt x="11017" y="7918"/>
                  </a:lnTo>
                  <a:lnTo>
                    <a:pt x="9617" y="7918"/>
                  </a:lnTo>
                  <a:lnTo>
                    <a:pt x="9617" y="7362"/>
                  </a:lnTo>
                  <a:cubicBezTo>
                    <a:pt x="10392" y="7279"/>
                    <a:pt x="10994" y="6625"/>
                    <a:pt x="10994" y="5832"/>
                  </a:cubicBezTo>
                  <a:lnTo>
                    <a:pt x="10994" y="5680"/>
                  </a:lnTo>
                  <a:lnTo>
                    <a:pt x="10844" y="5680"/>
                  </a:lnTo>
                  <a:cubicBezTo>
                    <a:pt x="10349" y="5680"/>
                    <a:pt x="9918" y="5904"/>
                    <a:pt x="9617" y="6269"/>
                  </a:cubicBezTo>
                  <a:lnTo>
                    <a:pt x="9617" y="5641"/>
                  </a:lnTo>
                  <a:cubicBezTo>
                    <a:pt x="10392" y="5558"/>
                    <a:pt x="10994" y="4904"/>
                    <a:pt x="10994" y="4111"/>
                  </a:cubicBezTo>
                  <a:lnTo>
                    <a:pt x="10994" y="3959"/>
                  </a:lnTo>
                  <a:lnTo>
                    <a:pt x="10844" y="3959"/>
                  </a:lnTo>
                  <a:cubicBezTo>
                    <a:pt x="10349" y="3959"/>
                    <a:pt x="9918" y="4183"/>
                    <a:pt x="9617" y="4548"/>
                  </a:cubicBezTo>
                  <a:lnTo>
                    <a:pt x="9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6" name="Google Shape;20526;p39"/>
            <p:cNvSpPr/>
            <p:nvPr/>
          </p:nvSpPr>
          <p:spPr>
            <a:xfrm>
              <a:off x="3462851" y="3423803"/>
              <a:ext cx="21288" cy="10011"/>
            </a:xfrm>
            <a:custGeom>
              <a:avLst/>
              <a:gdLst/>
              <a:ahLst/>
              <a:cxnLst/>
              <a:rect l="l" t="t" r="r" b="b"/>
              <a:pathLst>
                <a:path w="689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7" name="Google Shape;20527;p39"/>
            <p:cNvSpPr/>
            <p:nvPr/>
          </p:nvSpPr>
          <p:spPr>
            <a:xfrm>
              <a:off x="3430934" y="3423803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8" name="Google Shape;20528;p39"/>
            <p:cNvSpPr/>
            <p:nvPr/>
          </p:nvSpPr>
          <p:spPr>
            <a:xfrm>
              <a:off x="3473480" y="3407829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5"/>
                  </a:lnTo>
                  <a:lnTo>
                    <a:pt x="345" y="3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9" name="Google Shape;20529;p39"/>
            <p:cNvSpPr/>
            <p:nvPr/>
          </p:nvSpPr>
          <p:spPr>
            <a:xfrm>
              <a:off x="3430934" y="3407829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5"/>
                  </a:lnTo>
                  <a:lnTo>
                    <a:pt x="1034" y="32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0" name="Google Shape;20530;p39"/>
            <p:cNvSpPr/>
            <p:nvPr/>
          </p:nvSpPr>
          <p:spPr>
            <a:xfrm>
              <a:off x="3282039" y="3492921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1" name="Google Shape;20531;p39"/>
            <p:cNvSpPr/>
            <p:nvPr/>
          </p:nvSpPr>
          <p:spPr>
            <a:xfrm>
              <a:off x="3313956" y="3492921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2" name="Google Shape;20532;p39"/>
            <p:cNvSpPr/>
            <p:nvPr/>
          </p:nvSpPr>
          <p:spPr>
            <a:xfrm>
              <a:off x="3303296" y="3476978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3" name="Google Shape;20533;p39"/>
            <p:cNvSpPr/>
            <p:nvPr/>
          </p:nvSpPr>
          <p:spPr>
            <a:xfrm>
              <a:off x="3282039" y="347697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4" name="Google Shape;20534;p39"/>
            <p:cNvSpPr/>
            <p:nvPr/>
          </p:nvSpPr>
          <p:spPr>
            <a:xfrm>
              <a:off x="3367439" y="3434123"/>
              <a:ext cx="31268" cy="31299"/>
            </a:xfrm>
            <a:custGeom>
              <a:avLst/>
              <a:gdLst/>
              <a:ahLst/>
              <a:cxnLst/>
              <a:rect l="l" t="t" r="r" b="b"/>
              <a:pathLst>
                <a:path w="1012" h="1013" extrusionOk="0">
                  <a:moveTo>
                    <a:pt x="507" y="324"/>
                  </a:moveTo>
                  <a:cubicBezTo>
                    <a:pt x="607" y="324"/>
                    <a:pt x="689" y="405"/>
                    <a:pt x="689" y="506"/>
                  </a:cubicBezTo>
                  <a:cubicBezTo>
                    <a:pt x="689" y="608"/>
                    <a:pt x="607" y="689"/>
                    <a:pt x="507" y="689"/>
                  </a:cubicBezTo>
                  <a:cubicBezTo>
                    <a:pt x="405" y="689"/>
                    <a:pt x="323" y="608"/>
                    <a:pt x="323" y="506"/>
                  </a:cubicBezTo>
                  <a:cubicBezTo>
                    <a:pt x="323" y="405"/>
                    <a:pt x="405" y="324"/>
                    <a:pt x="507" y="324"/>
                  </a:cubicBezTo>
                  <a:close/>
                  <a:moveTo>
                    <a:pt x="507" y="0"/>
                  </a:moveTo>
                  <a:cubicBezTo>
                    <a:pt x="226" y="0"/>
                    <a:pt x="1" y="226"/>
                    <a:pt x="1" y="506"/>
                  </a:cubicBezTo>
                  <a:cubicBezTo>
                    <a:pt x="1" y="785"/>
                    <a:pt x="230" y="1012"/>
                    <a:pt x="507" y="1012"/>
                  </a:cubicBezTo>
                  <a:cubicBezTo>
                    <a:pt x="786" y="1012"/>
                    <a:pt x="1011" y="785"/>
                    <a:pt x="1011" y="506"/>
                  </a:cubicBezTo>
                  <a:cubicBezTo>
                    <a:pt x="1011" y="226"/>
                    <a:pt x="786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5" name="Google Shape;20535;p39"/>
            <p:cNvSpPr/>
            <p:nvPr/>
          </p:nvSpPr>
          <p:spPr>
            <a:xfrm>
              <a:off x="3335213" y="3401897"/>
              <a:ext cx="95720" cy="95628"/>
            </a:xfrm>
            <a:custGeom>
              <a:avLst/>
              <a:gdLst/>
              <a:ahLst/>
              <a:cxnLst/>
              <a:rect l="l" t="t" r="r" b="b"/>
              <a:pathLst>
                <a:path w="3098" h="3095" extrusionOk="0">
                  <a:moveTo>
                    <a:pt x="1550" y="678"/>
                  </a:moveTo>
                  <a:cubicBezTo>
                    <a:pt x="2030" y="678"/>
                    <a:pt x="2421" y="1069"/>
                    <a:pt x="2421" y="1549"/>
                  </a:cubicBezTo>
                  <a:cubicBezTo>
                    <a:pt x="2421" y="2029"/>
                    <a:pt x="2030" y="2420"/>
                    <a:pt x="1550" y="2420"/>
                  </a:cubicBezTo>
                  <a:cubicBezTo>
                    <a:pt x="1070" y="2420"/>
                    <a:pt x="677" y="2029"/>
                    <a:pt x="677" y="1549"/>
                  </a:cubicBezTo>
                  <a:cubicBezTo>
                    <a:pt x="677" y="1069"/>
                    <a:pt x="1070" y="678"/>
                    <a:pt x="1550" y="678"/>
                  </a:cubicBezTo>
                  <a:close/>
                  <a:moveTo>
                    <a:pt x="1378" y="0"/>
                  </a:moveTo>
                  <a:lnTo>
                    <a:pt x="1378" y="365"/>
                  </a:lnTo>
                  <a:cubicBezTo>
                    <a:pt x="1183" y="393"/>
                    <a:pt x="982" y="475"/>
                    <a:pt x="822" y="597"/>
                  </a:cubicBezTo>
                  <a:lnTo>
                    <a:pt x="567" y="338"/>
                  </a:lnTo>
                  <a:lnTo>
                    <a:pt x="340" y="565"/>
                  </a:lnTo>
                  <a:lnTo>
                    <a:pt x="601" y="830"/>
                  </a:lnTo>
                  <a:cubicBezTo>
                    <a:pt x="477" y="990"/>
                    <a:pt x="397" y="1181"/>
                    <a:pt x="369" y="1396"/>
                  </a:cubicBezTo>
                  <a:lnTo>
                    <a:pt x="1" y="1396"/>
                  </a:lnTo>
                  <a:lnTo>
                    <a:pt x="1" y="1398"/>
                  </a:lnTo>
                  <a:lnTo>
                    <a:pt x="1" y="1721"/>
                  </a:lnTo>
                  <a:lnTo>
                    <a:pt x="366" y="1721"/>
                  </a:lnTo>
                  <a:cubicBezTo>
                    <a:pt x="395" y="1914"/>
                    <a:pt x="476" y="2117"/>
                    <a:pt x="598" y="2276"/>
                  </a:cubicBezTo>
                  <a:lnTo>
                    <a:pt x="338" y="2532"/>
                  </a:lnTo>
                  <a:lnTo>
                    <a:pt x="567" y="2758"/>
                  </a:lnTo>
                  <a:lnTo>
                    <a:pt x="820" y="2498"/>
                  </a:lnTo>
                  <a:cubicBezTo>
                    <a:pt x="978" y="2620"/>
                    <a:pt x="1181" y="2702"/>
                    <a:pt x="1376" y="2730"/>
                  </a:cubicBezTo>
                  <a:lnTo>
                    <a:pt x="1376" y="3095"/>
                  </a:lnTo>
                  <a:lnTo>
                    <a:pt x="1698" y="3095"/>
                  </a:lnTo>
                  <a:lnTo>
                    <a:pt x="1698" y="2730"/>
                  </a:lnTo>
                  <a:cubicBezTo>
                    <a:pt x="1913" y="2702"/>
                    <a:pt x="2104" y="2620"/>
                    <a:pt x="2264" y="2498"/>
                  </a:cubicBezTo>
                  <a:lnTo>
                    <a:pt x="2526" y="2758"/>
                  </a:lnTo>
                  <a:lnTo>
                    <a:pt x="2756" y="2530"/>
                  </a:lnTo>
                  <a:lnTo>
                    <a:pt x="2498" y="2276"/>
                  </a:lnTo>
                  <a:cubicBezTo>
                    <a:pt x="2620" y="2117"/>
                    <a:pt x="2703" y="1914"/>
                    <a:pt x="2730" y="1721"/>
                  </a:cubicBezTo>
                  <a:lnTo>
                    <a:pt x="3097" y="1721"/>
                  </a:lnTo>
                  <a:lnTo>
                    <a:pt x="3097" y="1398"/>
                  </a:lnTo>
                  <a:lnTo>
                    <a:pt x="2730" y="1398"/>
                  </a:lnTo>
                  <a:cubicBezTo>
                    <a:pt x="2703" y="1183"/>
                    <a:pt x="2620" y="992"/>
                    <a:pt x="2498" y="832"/>
                  </a:cubicBezTo>
                  <a:lnTo>
                    <a:pt x="2758" y="570"/>
                  </a:lnTo>
                  <a:lnTo>
                    <a:pt x="2531" y="339"/>
                  </a:lnTo>
                  <a:lnTo>
                    <a:pt x="2266" y="597"/>
                  </a:lnTo>
                  <a:cubicBezTo>
                    <a:pt x="2107" y="475"/>
                    <a:pt x="1915" y="393"/>
                    <a:pt x="1699" y="365"/>
                  </a:cubicBezTo>
                  <a:lnTo>
                    <a:pt x="1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36" name="Google Shape;20536;p39"/>
          <p:cNvGrpSpPr/>
          <p:nvPr/>
        </p:nvGrpSpPr>
        <p:grpSpPr>
          <a:xfrm>
            <a:off x="1702537" y="1429272"/>
            <a:ext cx="340429" cy="244059"/>
            <a:chOff x="2420462" y="3386572"/>
            <a:chExt cx="340429" cy="244059"/>
          </a:xfrm>
        </p:grpSpPr>
        <p:sp>
          <p:nvSpPr>
            <p:cNvPr id="20537" name="Google Shape;20537;p39"/>
            <p:cNvSpPr/>
            <p:nvPr/>
          </p:nvSpPr>
          <p:spPr>
            <a:xfrm>
              <a:off x="2420462" y="3492766"/>
              <a:ext cx="159586" cy="137865"/>
            </a:xfrm>
            <a:custGeom>
              <a:avLst/>
              <a:gdLst/>
              <a:ahLst/>
              <a:cxnLst/>
              <a:rect l="l" t="t" r="r" b="b"/>
              <a:pathLst>
                <a:path w="5165" h="4462" extrusionOk="0">
                  <a:moveTo>
                    <a:pt x="2238" y="319"/>
                  </a:moveTo>
                  <a:cubicBezTo>
                    <a:pt x="3288" y="319"/>
                    <a:pt x="4142" y="1173"/>
                    <a:pt x="4142" y="2223"/>
                  </a:cubicBezTo>
                  <a:cubicBezTo>
                    <a:pt x="4142" y="3273"/>
                    <a:pt x="3288" y="4126"/>
                    <a:pt x="2238" y="4126"/>
                  </a:cubicBezTo>
                  <a:cubicBezTo>
                    <a:pt x="1188" y="4126"/>
                    <a:pt x="333" y="3273"/>
                    <a:pt x="333" y="2223"/>
                  </a:cubicBezTo>
                  <a:cubicBezTo>
                    <a:pt x="333" y="1173"/>
                    <a:pt x="1188" y="319"/>
                    <a:pt x="2238" y="319"/>
                  </a:cubicBezTo>
                  <a:close/>
                  <a:moveTo>
                    <a:pt x="2238" y="1"/>
                  </a:moveTo>
                  <a:cubicBezTo>
                    <a:pt x="1009" y="1"/>
                    <a:pt x="11" y="1002"/>
                    <a:pt x="11" y="2231"/>
                  </a:cubicBezTo>
                  <a:cubicBezTo>
                    <a:pt x="11" y="3037"/>
                    <a:pt x="441" y="3731"/>
                    <a:pt x="1085" y="4138"/>
                  </a:cubicBezTo>
                  <a:lnTo>
                    <a:pt x="0" y="4138"/>
                  </a:lnTo>
                  <a:lnTo>
                    <a:pt x="0" y="4462"/>
                  </a:lnTo>
                  <a:lnTo>
                    <a:pt x="5164" y="4462"/>
                  </a:lnTo>
                  <a:lnTo>
                    <a:pt x="5164" y="4138"/>
                  </a:lnTo>
                  <a:lnTo>
                    <a:pt x="3391" y="4138"/>
                  </a:lnTo>
                  <a:cubicBezTo>
                    <a:pt x="4033" y="3729"/>
                    <a:pt x="4464" y="3033"/>
                    <a:pt x="4464" y="2230"/>
                  </a:cubicBezTo>
                  <a:cubicBezTo>
                    <a:pt x="4464" y="1001"/>
                    <a:pt x="3465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8" name="Google Shape;20538;p39"/>
            <p:cNvSpPr/>
            <p:nvPr/>
          </p:nvSpPr>
          <p:spPr>
            <a:xfrm>
              <a:off x="2489610" y="3513900"/>
              <a:ext cx="47520" cy="47551"/>
            </a:xfrm>
            <a:custGeom>
              <a:avLst/>
              <a:gdLst/>
              <a:ahLst/>
              <a:cxnLst/>
              <a:rect l="l" t="t" r="r" b="b"/>
              <a:pathLst>
                <a:path w="1538" h="1539" extrusionOk="0">
                  <a:moveTo>
                    <a:pt x="0" y="0"/>
                  </a:moveTo>
                  <a:lnTo>
                    <a:pt x="0" y="324"/>
                  </a:lnTo>
                  <a:cubicBezTo>
                    <a:pt x="671" y="324"/>
                    <a:pt x="1215" y="867"/>
                    <a:pt x="1215" y="1539"/>
                  </a:cubicBezTo>
                  <a:lnTo>
                    <a:pt x="1537" y="1539"/>
                  </a:lnTo>
                  <a:cubicBezTo>
                    <a:pt x="1537" y="690"/>
                    <a:pt x="8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9" name="Google Shape;20539;p39"/>
            <p:cNvSpPr/>
            <p:nvPr/>
          </p:nvSpPr>
          <p:spPr>
            <a:xfrm>
              <a:off x="2484265" y="355610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3" y="34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0" name="Google Shape;20540;p39"/>
            <p:cNvSpPr/>
            <p:nvPr/>
          </p:nvSpPr>
          <p:spPr>
            <a:xfrm>
              <a:off x="2457693" y="3529535"/>
              <a:ext cx="63958" cy="63834"/>
            </a:xfrm>
            <a:custGeom>
              <a:avLst/>
              <a:gdLst/>
              <a:ahLst/>
              <a:cxnLst/>
              <a:rect l="l" t="t" r="r" b="b"/>
              <a:pathLst>
                <a:path w="2070" h="2066" extrusionOk="0">
                  <a:moveTo>
                    <a:pt x="1033" y="506"/>
                  </a:moveTo>
                  <a:cubicBezTo>
                    <a:pt x="1322" y="506"/>
                    <a:pt x="1560" y="742"/>
                    <a:pt x="1560" y="1033"/>
                  </a:cubicBezTo>
                  <a:cubicBezTo>
                    <a:pt x="1560" y="1324"/>
                    <a:pt x="1322" y="1559"/>
                    <a:pt x="1033" y="1559"/>
                  </a:cubicBezTo>
                  <a:cubicBezTo>
                    <a:pt x="742" y="1559"/>
                    <a:pt x="505" y="1324"/>
                    <a:pt x="505" y="1033"/>
                  </a:cubicBezTo>
                  <a:cubicBezTo>
                    <a:pt x="505" y="742"/>
                    <a:pt x="742" y="506"/>
                    <a:pt x="1033" y="506"/>
                  </a:cubicBezTo>
                  <a:close/>
                  <a:moveTo>
                    <a:pt x="857" y="0"/>
                  </a:moveTo>
                  <a:lnTo>
                    <a:pt x="857" y="198"/>
                  </a:lnTo>
                  <a:cubicBezTo>
                    <a:pt x="751" y="219"/>
                    <a:pt x="642" y="265"/>
                    <a:pt x="548" y="329"/>
                  </a:cubicBezTo>
                  <a:lnTo>
                    <a:pt x="410" y="189"/>
                  </a:lnTo>
                  <a:lnTo>
                    <a:pt x="184" y="417"/>
                  </a:lnTo>
                  <a:lnTo>
                    <a:pt x="326" y="563"/>
                  </a:lnTo>
                  <a:cubicBezTo>
                    <a:pt x="264" y="656"/>
                    <a:pt x="219" y="756"/>
                    <a:pt x="197" y="885"/>
                  </a:cubicBezTo>
                  <a:lnTo>
                    <a:pt x="0" y="885"/>
                  </a:lnTo>
                  <a:lnTo>
                    <a:pt x="0" y="1207"/>
                  </a:lnTo>
                  <a:lnTo>
                    <a:pt x="197" y="1207"/>
                  </a:lnTo>
                  <a:cubicBezTo>
                    <a:pt x="219" y="1315"/>
                    <a:pt x="264" y="1422"/>
                    <a:pt x="329" y="1516"/>
                  </a:cubicBezTo>
                  <a:lnTo>
                    <a:pt x="188" y="1654"/>
                  </a:lnTo>
                  <a:lnTo>
                    <a:pt x="417" y="1880"/>
                  </a:lnTo>
                  <a:lnTo>
                    <a:pt x="553" y="1738"/>
                  </a:lnTo>
                  <a:cubicBezTo>
                    <a:pt x="646" y="1800"/>
                    <a:pt x="754" y="1845"/>
                    <a:pt x="863" y="1868"/>
                  </a:cubicBezTo>
                  <a:lnTo>
                    <a:pt x="863" y="2065"/>
                  </a:lnTo>
                  <a:lnTo>
                    <a:pt x="1184" y="2065"/>
                  </a:lnTo>
                  <a:lnTo>
                    <a:pt x="1184" y="1868"/>
                  </a:lnTo>
                  <a:cubicBezTo>
                    <a:pt x="1314" y="1845"/>
                    <a:pt x="1410" y="1800"/>
                    <a:pt x="1506" y="1735"/>
                  </a:cubicBezTo>
                  <a:lnTo>
                    <a:pt x="1649" y="1876"/>
                  </a:lnTo>
                  <a:lnTo>
                    <a:pt x="1880" y="1647"/>
                  </a:lnTo>
                  <a:lnTo>
                    <a:pt x="1740" y="1511"/>
                  </a:lnTo>
                  <a:cubicBezTo>
                    <a:pt x="1802" y="1420"/>
                    <a:pt x="1849" y="1310"/>
                    <a:pt x="1871" y="1201"/>
                  </a:cubicBezTo>
                  <a:lnTo>
                    <a:pt x="2069" y="1201"/>
                  </a:lnTo>
                  <a:lnTo>
                    <a:pt x="2069" y="880"/>
                  </a:lnTo>
                  <a:lnTo>
                    <a:pt x="1871" y="880"/>
                  </a:lnTo>
                  <a:cubicBezTo>
                    <a:pt x="1844" y="752"/>
                    <a:pt x="1799" y="656"/>
                    <a:pt x="1735" y="563"/>
                  </a:cubicBezTo>
                  <a:lnTo>
                    <a:pt x="1876" y="420"/>
                  </a:lnTo>
                  <a:lnTo>
                    <a:pt x="1647" y="189"/>
                  </a:lnTo>
                  <a:lnTo>
                    <a:pt x="1501" y="329"/>
                  </a:lnTo>
                  <a:cubicBezTo>
                    <a:pt x="1408" y="267"/>
                    <a:pt x="1310" y="219"/>
                    <a:pt x="1181" y="198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1" name="Google Shape;20541;p39"/>
            <p:cNvSpPr/>
            <p:nvPr/>
          </p:nvSpPr>
          <p:spPr>
            <a:xfrm>
              <a:off x="2643820" y="355079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2" name="Google Shape;20542;p39"/>
            <p:cNvSpPr/>
            <p:nvPr/>
          </p:nvSpPr>
          <p:spPr>
            <a:xfrm>
              <a:off x="2643820" y="3518875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0" y="1"/>
                  </a:moveTo>
                  <a:lnTo>
                    <a:pt x="0" y="689"/>
                  </a:lnTo>
                  <a:lnTo>
                    <a:pt x="322" y="68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3" name="Google Shape;20543;p39"/>
            <p:cNvSpPr/>
            <p:nvPr/>
          </p:nvSpPr>
          <p:spPr>
            <a:xfrm>
              <a:off x="2665077" y="355079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3" y="34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4" name="Google Shape;20544;p39"/>
            <p:cNvSpPr/>
            <p:nvPr/>
          </p:nvSpPr>
          <p:spPr>
            <a:xfrm>
              <a:off x="2665077" y="3518875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3" y="68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5" name="Google Shape;20545;p39"/>
            <p:cNvSpPr/>
            <p:nvPr/>
          </p:nvSpPr>
          <p:spPr>
            <a:xfrm>
              <a:off x="2686366" y="355079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6" name="Google Shape;20546;p39"/>
            <p:cNvSpPr/>
            <p:nvPr/>
          </p:nvSpPr>
          <p:spPr>
            <a:xfrm>
              <a:off x="2686366" y="3518875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0" y="1"/>
                  </a:moveTo>
                  <a:lnTo>
                    <a:pt x="0" y="689"/>
                  </a:lnTo>
                  <a:lnTo>
                    <a:pt x="322" y="68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7" name="Google Shape;20547;p39"/>
            <p:cNvSpPr/>
            <p:nvPr/>
          </p:nvSpPr>
          <p:spPr>
            <a:xfrm>
              <a:off x="2707963" y="3577704"/>
              <a:ext cx="31237" cy="31299"/>
            </a:xfrm>
            <a:custGeom>
              <a:avLst/>
              <a:gdLst/>
              <a:ahLst/>
              <a:cxnLst/>
              <a:rect l="l" t="t" r="r" b="b"/>
              <a:pathLst>
                <a:path w="1011" h="1013" extrusionOk="0">
                  <a:moveTo>
                    <a:pt x="506" y="324"/>
                  </a:moveTo>
                  <a:cubicBezTo>
                    <a:pt x="606" y="324"/>
                    <a:pt x="689" y="405"/>
                    <a:pt x="689" y="506"/>
                  </a:cubicBezTo>
                  <a:cubicBezTo>
                    <a:pt x="689" y="608"/>
                    <a:pt x="604" y="689"/>
                    <a:pt x="506" y="689"/>
                  </a:cubicBezTo>
                  <a:cubicBezTo>
                    <a:pt x="405" y="689"/>
                    <a:pt x="322" y="608"/>
                    <a:pt x="322" y="506"/>
                  </a:cubicBezTo>
                  <a:cubicBezTo>
                    <a:pt x="322" y="405"/>
                    <a:pt x="405" y="324"/>
                    <a:pt x="506" y="324"/>
                  </a:cubicBezTo>
                  <a:close/>
                  <a:moveTo>
                    <a:pt x="506" y="0"/>
                  </a:moveTo>
                  <a:cubicBezTo>
                    <a:pt x="226" y="0"/>
                    <a:pt x="0" y="226"/>
                    <a:pt x="0" y="506"/>
                  </a:cubicBezTo>
                  <a:cubicBezTo>
                    <a:pt x="0" y="785"/>
                    <a:pt x="226" y="1012"/>
                    <a:pt x="506" y="1012"/>
                  </a:cubicBezTo>
                  <a:cubicBezTo>
                    <a:pt x="785" y="1012"/>
                    <a:pt x="1011" y="785"/>
                    <a:pt x="1011" y="506"/>
                  </a:cubicBezTo>
                  <a:cubicBezTo>
                    <a:pt x="1011" y="226"/>
                    <a:pt x="783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8" name="Google Shape;20548;p39"/>
            <p:cNvSpPr/>
            <p:nvPr/>
          </p:nvSpPr>
          <p:spPr>
            <a:xfrm>
              <a:off x="2649134" y="3599301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033" y="324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9" name="Google Shape;20549;p39"/>
            <p:cNvSpPr/>
            <p:nvPr/>
          </p:nvSpPr>
          <p:spPr>
            <a:xfrm>
              <a:off x="2558728" y="3599301"/>
              <a:ext cx="79808" cy="10011"/>
            </a:xfrm>
            <a:custGeom>
              <a:avLst/>
              <a:gdLst/>
              <a:ahLst/>
              <a:cxnLst/>
              <a:rect l="l" t="t" r="r" b="b"/>
              <a:pathLst>
                <a:path w="2583" h="324" extrusionOk="0">
                  <a:moveTo>
                    <a:pt x="1" y="0"/>
                  </a:moveTo>
                  <a:lnTo>
                    <a:pt x="1" y="324"/>
                  </a:lnTo>
                  <a:lnTo>
                    <a:pt x="2582" y="324"/>
                  </a:lnTo>
                  <a:lnTo>
                    <a:pt x="25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0" name="Google Shape;20550;p39"/>
            <p:cNvSpPr/>
            <p:nvPr/>
          </p:nvSpPr>
          <p:spPr>
            <a:xfrm>
              <a:off x="2427630" y="3386572"/>
              <a:ext cx="333260" cy="243905"/>
            </a:xfrm>
            <a:custGeom>
              <a:avLst/>
              <a:gdLst/>
              <a:ahLst/>
              <a:cxnLst/>
              <a:rect l="l" t="t" r="r" b="b"/>
              <a:pathLst>
                <a:path w="10786" h="7894" extrusionOk="0">
                  <a:moveTo>
                    <a:pt x="8030" y="2217"/>
                  </a:moveTo>
                  <a:lnTo>
                    <a:pt x="8030" y="3443"/>
                  </a:lnTo>
                  <a:lnTo>
                    <a:pt x="7664" y="3443"/>
                  </a:lnTo>
                  <a:lnTo>
                    <a:pt x="7664" y="2217"/>
                  </a:lnTo>
                  <a:close/>
                  <a:moveTo>
                    <a:pt x="8652" y="2906"/>
                  </a:moveTo>
                  <a:lnTo>
                    <a:pt x="9189" y="3443"/>
                  </a:lnTo>
                  <a:lnTo>
                    <a:pt x="8352" y="3443"/>
                  </a:lnTo>
                  <a:lnTo>
                    <a:pt x="8352" y="2906"/>
                  </a:lnTo>
                  <a:close/>
                  <a:moveTo>
                    <a:pt x="5965" y="324"/>
                  </a:moveTo>
                  <a:lnTo>
                    <a:pt x="5965" y="2859"/>
                  </a:lnTo>
                  <a:lnTo>
                    <a:pt x="5385" y="2276"/>
                  </a:lnTo>
                  <a:lnTo>
                    <a:pt x="5156" y="2503"/>
                  </a:lnTo>
                  <a:lnTo>
                    <a:pt x="5966" y="3317"/>
                  </a:lnTo>
                  <a:lnTo>
                    <a:pt x="5966" y="4303"/>
                  </a:lnTo>
                  <a:lnTo>
                    <a:pt x="4657" y="4303"/>
                  </a:lnTo>
                  <a:lnTo>
                    <a:pt x="3361" y="3011"/>
                  </a:lnTo>
                  <a:lnTo>
                    <a:pt x="3361" y="1873"/>
                  </a:lnTo>
                  <a:lnTo>
                    <a:pt x="3039" y="1873"/>
                  </a:lnTo>
                  <a:lnTo>
                    <a:pt x="3039" y="2927"/>
                  </a:lnTo>
                  <a:lnTo>
                    <a:pt x="1812" y="2927"/>
                  </a:lnTo>
                  <a:lnTo>
                    <a:pt x="1812" y="324"/>
                  </a:lnTo>
                  <a:lnTo>
                    <a:pt x="3039" y="324"/>
                  </a:lnTo>
                  <a:lnTo>
                    <a:pt x="3039" y="1529"/>
                  </a:lnTo>
                  <a:lnTo>
                    <a:pt x="3361" y="1529"/>
                  </a:lnTo>
                  <a:lnTo>
                    <a:pt x="3361" y="324"/>
                  </a:lnTo>
                  <a:close/>
                  <a:moveTo>
                    <a:pt x="5965" y="4627"/>
                  </a:moveTo>
                  <a:lnTo>
                    <a:pt x="5965" y="5508"/>
                  </a:lnTo>
                  <a:lnTo>
                    <a:pt x="4738" y="5508"/>
                  </a:lnTo>
                  <a:lnTo>
                    <a:pt x="4738" y="4627"/>
                  </a:lnTo>
                  <a:close/>
                  <a:moveTo>
                    <a:pt x="5965" y="5832"/>
                  </a:moveTo>
                  <a:lnTo>
                    <a:pt x="5965" y="6197"/>
                  </a:lnTo>
                  <a:lnTo>
                    <a:pt x="4738" y="6197"/>
                  </a:lnTo>
                  <a:lnTo>
                    <a:pt x="4738" y="5832"/>
                  </a:lnTo>
                  <a:close/>
                  <a:moveTo>
                    <a:pt x="7342" y="2906"/>
                  </a:moveTo>
                  <a:lnTo>
                    <a:pt x="7342" y="3443"/>
                  </a:lnTo>
                  <a:lnTo>
                    <a:pt x="6653" y="3443"/>
                  </a:lnTo>
                  <a:lnTo>
                    <a:pt x="6653" y="3766"/>
                  </a:lnTo>
                  <a:lnTo>
                    <a:pt x="9407" y="3766"/>
                  </a:lnTo>
                  <a:lnTo>
                    <a:pt x="9407" y="4131"/>
                  </a:lnTo>
                  <a:lnTo>
                    <a:pt x="9063" y="4131"/>
                  </a:lnTo>
                  <a:lnTo>
                    <a:pt x="9063" y="4455"/>
                  </a:lnTo>
                  <a:lnTo>
                    <a:pt x="9407" y="4455"/>
                  </a:lnTo>
                  <a:lnTo>
                    <a:pt x="9407" y="5508"/>
                  </a:lnTo>
                  <a:cubicBezTo>
                    <a:pt x="9020" y="5565"/>
                    <a:pt x="8667" y="5832"/>
                    <a:pt x="8497" y="6197"/>
                  </a:cubicBezTo>
                  <a:lnTo>
                    <a:pt x="6287" y="6197"/>
                  </a:lnTo>
                  <a:lnTo>
                    <a:pt x="6287" y="2906"/>
                  </a:lnTo>
                  <a:close/>
                  <a:moveTo>
                    <a:pt x="9579" y="5822"/>
                  </a:moveTo>
                  <a:cubicBezTo>
                    <a:pt x="10058" y="5822"/>
                    <a:pt x="10450" y="6212"/>
                    <a:pt x="10450" y="6692"/>
                  </a:cubicBezTo>
                  <a:cubicBezTo>
                    <a:pt x="10450" y="7173"/>
                    <a:pt x="10058" y="7563"/>
                    <a:pt x="9579" y="7563"/>
                  </a:cubicBezTo>
                  <a:cubicBezTo>
                    <a:pt x="9099" y="7563"/>
                    <a:pt x="8707" y="7174"/>
                    <a:pt x="8707" y="6692"/>
                  </a:cubicBezTo>
                  <a:cubicBezTo>
                    <a:pt x="8707" y="6212"/>
                    <a:pt x="9099" y="5822"/>
                    <a:pt x="9579" y="5822"/>
                  </a:cubicBezTo>
                  <a:close/>
                  <a:moveTo>
                    <a:pt x="1147" y="1"/>
                  </a:moveTo>
                  <a:lnTo>
                    <a:pt x="1147" y="324"/>
                  </a:lnTo>
                  <a:lnTo>
                    <a:pt x="1491" y="324"/>
                  </a:lnTo>
                  <a:lnTo>
                    <a:pt x="1491" y="2927"/>
                  </a:lnTo>
                  <a:lnTo>
                    <a:pt x="564" y="2927"/>
                  </a:lnTo>
                  <a:lnTo>
                    <a:pt x="1" y="3484"/>
                  </a:lnTo>
                  <a:lnTo>
                    <a:pt x="228" y="3715"/>
                  </a:lnTo>
                  <a:lnTo>
                    <a:pt x="698" y="3247"/>
                  </a:lnTo>
                  <a:lnTo>
                    <a:pt x="3145" y="3247"/>
                  </a:lnTo>
                  <a:lnTo>
                    <a:pt x="4417" y="4519"/>
                  </a:lnTo>
                  <a:lnTo>
                    <a:pt x="4417" y="6517"/>
                  </a:lnTo>
                  <a:lnTo>
                    <a:pt x="8402" y="6517"/>
                  </a:lnTo>
                  <a:cubicBezTo>
                    <a:pt x="8393" y="6560"/>
                    <a:pt x="8386" y="6639"/>
                    <a:pt x="8386" y="6701"/>
                  </a:cubicBezTo>
                  <a:cubicBezTo>
                    <a:pt x="8386" y="7045"/>
                    <a:pt x="8533" y="7334"/>
                    <a:pt x="8765" y="7572"/>
                  </a:cubicBezTo>
                  <a:lnTo>
                    <a:pt x="5278" y="7572"/>
                  </a:lnTo>
                  <a:lnTo>
                    <a:pt x="5278" y="7894"/>
                  </a:lnTo>
                  <a:lnTo>
                    <a:pt x="10786" y="7894"/>
                  </a:lnTo>
                  <a:lnTo>
                    <a:pt x="10786" y="7572"/>
                  </a:lnTo>
                  <a:lnTo>
                    <a:pt x="10395" y="7572"/>
                  </a:lnTo>
                  <a:cubicBezTo>
                    <a:pt x="10626" y="7336"/>
                    <a:pt x="10769" y="7039"/>
                    <a:pt x="10769" y="6696"/>
                  </a:cubicBezTo>
                  <a:cubicBezTo>
                    <a:pt x="10769" y="6092"/>
                    <a:pt x="10333" y="5586"/>
                    <a:pt x="9731" y="5508"/>
                  </a:cubicBezTo>
                  <a:lnTo>
                    <a:pt x="9731" y="3527"/>
                  </a:lnTo>
                  <a:lnTo>
                    <a:pt x="8788" y="2582"/>
                  </a:lnTo>
                  <a:lnTo>
                    <a:pt x="8354" y="2582"/>
                  </a:lnTo>
                  <a:lnTo>
                    <a:pt x="8354" y="1894"/>
                  </a:lnTo>
                  <a:lnTo>
                    <a:pt x="8010" y="1894"/>
                  </a:lnTo>
                  <a:lnTo>
                    <a:pt x="8010" y="1205"/>
                  </a:lnTo>
                  <a:lnTo>
                    <a:pt x="7343" y="1205"/>
                  </a:lnTo>
                  <a:lnTo>
                    <a:pt x="7343" y="1529"/>
                  </a:lnTo>
                  <a:lnTo>
                    <a:pt x="7688" y="1529"/>
                  </a:lnTo>
                  <a:lnTo>
                    <a:pt x="7688" y="1894"/>
                  </a:lnTo>
                  <a:lnTo>
                    <a:pt x="7343" y="1894"/>
                  </a:lnTo>
                  <a:lnTo>
                    <a:pt x="7343" y="2582"/>
                  </a:lnTo>
                  <a:lnTo>
                    <a:pt x="6288" y="2582"/>
                  </a:lnTo>
                  <a:lnTo>
                    <a:pt x="6288" y="324"/>
                  </a:lnTo>
                  <a:lnTo>
                    <a:pt x="6655" y="324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5" name="Google Shape;20555;p40"/>
          <p:cNvSpPr txBox="1">
            <a:spLocks noGrp="1"/>
          </p:cNvSpPr>
          <p:nvPr>
            <p:ph type="title"/>
          </p:nvPr>
        </p:nvSpPr>
        <p:spPr>
          <a:xfrm rot="-839">
            <a:off x="2728675" y="1896501"/>
            <a:ext cx="36867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/>
              <a:t>GPIO pins used to connect sensors</a:t>
            </a:r>
            <a:endParaRPr sz="1400" b="0">
              <a:solidFill>
                <a:schemeClr val="accent1"/>
              </a:solidFill>
            </a:endParaRPr>
          </a:p>
        </p:txBody>
      </p:sp>
      <p:sp>
        <p:nvSpPr>
          <p:cNvPr id="20556" name="Google Shape;20556;p40"/>
          <p:cNvSpPr txBox="1">
            <a:spLocks noGrp="1"/>
          </p:cNvSpPr>
          <p:nvPr>
            <p:ph type="subTitle" idx="1"/>
          </p:nvPr>
        </p:nvSpPr>
        <p:spPr>
          <a:xfrm>
            <a:off x="1798350" y="716320"/>
            <a:ext cx="5547300" cy="1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5000" b="1"/>
              <a:t>CONNECTION </a:t>
            </a:r>
            <a:r>
              <a:rPr lang="en" sz="5000" b="1">
                <a:solidFill>
                  <a:schemeClr val="accent1"/>
                </a:solidFill>
              </a:rPr>
              <a:t>DETAILS</a:t>
            </a:r>
            <a:endParaRPr sz="5000" b="1"/>
          </a:p>
        </p:txBody>
      </p:sp>
      <p:sp>
        <p:nvSpPr>
          <p:cNvPr id="20557" name="Google Shape;20557;p40"/>
          <p:cNvSpPr/>
          <p:nvPr/>
        </p:nvSpPr>
        <p:spPr>
          <a:xfrm>
            <a:off x="1943600" y="2812875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558" name="Google Shape;20558;p40"/>
          <p:cNvCxnSpPr>
            <a:stCxn id="20555" idx="2"/>
            <a:endCxn id="20559" idx="3"/>
          </p:cNvCxnSpPr>
          <p:nvPr/>
        </p:nvCxnSpPr>
        <p:spPr>
          <a:xfrm>
            <a:off x="4572025" y="2462301"/>
            <a:ext cx="0" cy="350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559" name="Google Shape;20559;p40"/>
          <p:cNvSpPr/>
          <p:nvPr/>
        </p:nvSpPr>
        <p:spPr>
          <a:xfrm>
            <a:off x="3993450" y="2812875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60" name="Google Shape;20560;p40"/>
          <p:cNvSpPr/>
          <p:nvPr/>
        </p:nvSpPr>
        <p:spPr>
          <a:xfrm>
            <a:off x="6043300" y="2812875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561" name="Google Shape;20561;p40"/>
          <p:cNvCxnSpPr>
            <a:stCxn id="20555" idx="1"/>
            <a:endCxn id="20557" idx="3"/>
          </p:cNvCxnSpPr>
          <p:nvPr/>
        </p:nvCxnSpPr>
        <p:spPr>
          <a:xfrm flipH="1">
            <a:off x="2522275" y="2179851"/>
            <a:ext cx="206400" cy="6330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562" name="Google Shape;20562;p40"/>
          <p:cNvCxnSpPr>
            <a:stCxn id="20555" idx="3"/>
            <a:endCxn id="20560" idx="3"/>
          </p:cNvCxnSpPr>
          <p:nvPr/>
        </p:nvCxnSpPr>
        <p:spPr>
          <a:xfrm>
            <a:off x="6415375" y="2178951"/>
            <a:ext cx="206400" cy="6339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563" name="Google Shape;20563;p40"/>
          <p:cNvGrpSpPr/>
          <p:nvPr/>
        </p:nvGrpSpPr>
        <p:grpSpPr>
          <a:xfrm>
            <a:off x="6389913" y="3174448"/>
            <a:ext cx="463860" cy="433998"/>
            <a:chOff x="4797932" y="1538839"/>
            <a:chExt cx="340398" cy="318461"/>
          </a:xfrm>
        </p:grpSpPr>
        <p:sp>
          <p:nvSpPr>
            <p:cNvPr id="20564" name="Google Shape;20564;p40"/>
            <p:cNvSpPr/>
            <p:nvPr/>
          </p:nvSpPr>
          <p:spPr>
            <a:xfrm>
              <a:off x="4898998" y="1538839"/>
              <a:ext cx="137587" cy="121705"/>
            </a:xfrm>
            <a:custGeom>
              <a:avLst/>
              <a:gdLst/>
              <a:ahLst/>
              <a:cxnLst/>
              <a:rect l="l" t="t" r="r" b="b"/>
              <a:pathLst>
                <a:path w="4453" h="3939" extrusionOk="0">
                  <a:moveTo>
                    <a:pt x="4131" y="324"/>
                  </a:moveTo>
                  <a:lnTo>
                    <a:pt x="4131" y="1033"/>
                  </a:lnTo>
                  <a:lnTo>
                    <a:pt x="322" y="1033"/>
                  </a:lnTo>
                  <a:lnTo>
                    <a:pt x="322" y="324"/>
                  </a:lnTo>
                  <a:close/>
                  <a:moveTo>
                    <a:pt x="0" y="0"/>
                  </a:moveTo>
                  <a:lnTo>
                    <a:pt x="0" y="2217"/>
                  </a:lnTo>
                  <a:lnTo>
                    <a:pt x="322" y="2217"/>
                  </a:lnTo>
                  <a:lnTo>
                    <a:pt x="322" y="1356"/>
                  </a:lnTo>
                  <a:lnTo>
                    <a:pt x="4131" y="1356"/>
                  </a:lnTo>
                  <a:lnTo>
                    <a:pt x="4131" y="3938"/>
                  </a:lnTo>
                  <a:lnTo>
                    <a:pt x="4453" y="3938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5" name="Google Shape;20565;p40"/>
            <p:cNvSpPr/>
            <p:nvPr/>
          </p:nvSpPr>
          <p:spPr>
            <a:xfrm>
              <a:off x="4941543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6" name="Google Shape;20566;p40"/>
            <p:cNvSpPr/>
            <p:nvPr/>
          </p:nvSpPr>
          <p:spPr>
            <a:xfrm>
              <a:off x="4962801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7" name="Google Shape;20567;p40"/>
            <p:cNvSpPr/>
            <p:nvPr/>
          </p:nvSpPr>
          <p:spPr>
            <a:xfrm>
              <a:off x="4984089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8" name="Google Shape;20568;p40"/>
            <p:cNvSpPr/>
            <p:nvPr/>
          </p:nvSpPr>
          <p:spPr>
            <a:xfrm>
              <a:off x="4898998" y="1639225"/>
              <a:ext cx="158875" cy="218075"/>
            </a:xfrm>
            <a:custGeom>
              <a:avLst/>
              <a:gdLst/>
              <a:ahLst/>
              <a:cxnLst/>
              <a:rect l="l" t="t" r="r" b="b"/>
              <a:pathLst>
                <a:path w="5142" h="7058" extrusionOk="0">
                  <a:moveTo>
                    <a:pt x="4131" y="2238"/>
                  </a:moveTo>
                  <a:lnTo>
                    <a:pt x="4131" y="4820"/>
                  </a:lnTo>
                  <a:lnTo>
                    <a:pt x="4453" y="4820"/>
                  </a:lnTo>
                  <a:lnTo>
                    <a:pt x="4453" y="3832"/>
                  </a:lnTo>
                  <a:lnTo>
                    <a:pt x="4820" y="4199"/>
                  </a:lnTo>
                  <a:lnTo>
                    <a:pt x="4820" y="6045"/>
                  </a:lnTo>
                  <a:lnTo>
                    <a:pt x="4131" y="6045"/>
                  </a:lnTo>
                  <a:lnTo>
                    <a:pt x="4131" y="6734"/>
                  </a:lnTo>
                  <a:lnTo>
                    <a:pt x="2387" y="6734"/>
                  </a:lnTo>
                  <a:lnTo>
                    <a:pt x="2387" y="6045"/>
                  </a:lnTo>
                  <a:lnTo>
                    <a:pt x="1699" y="6045"/>
                  </a:lnTo>
                  <a:lnTo>
                    <a:pt x="1699" y="3615"/>
                  </a:lnTo>
                  <a:lnTo>
                    <a:pt x="2066" y="3615"/>
                  </a:lnTo>
                  <a:lnTo>
                    <a:pt x="2066" y="4820"/>
                  </a:lnTo>
                  <a:lnTo>
                    <a:pt x="2387" y="4820"/>
                  </a:lnTo>
                  <a:lnTo>
                    <a:pt x="2387" y="3615"/>
                  </a:lnTo>
                  <a:lnTo>
                    <a:pt x="2754" y="3615"/>
                  </a:lnTo>
                  <a:lnTo>
                    <a:pt x="2754" y="4820"/>
                  </a:lnTo>
                  <a:lnTo>
                    <a:pt x="3076" y="4820"/>
                  </a:lnTo>
                  <a:lnTo>
                    <a:pt x="3076" y="3615"/>
                  </a:lnTo>
                  <a:lnTo>
                    <a:pt x="3443" y="3615"/>
                  </a:lnTo>
                  <a:lnTo>
                    <a:pt x="3443" y="4820"/>
                  </a:lnTo>
                  <a:lnTo>
                    <a:pt x="3764" y="4820"/>
                  </a:lnTo>
                  <a:lnTo>
                    <a:pt x="3764" y="2238"/>
                  </a:lnTo>
                  <a:close/>
                  <a:moveTo>
                    <a:pt x="0" y="1"/>
                  </a:moveTo>
                  <a:lnTo>
                    <a:pt x="0" y="4648"/>
                  </a:lnTo>
                  <a:lnTo>
                    <a:pt x="1377" y="4648"/>
                  </a:lnTo>
                  <a:lnTo>
                    <a:pt x="1377" y="6369"/>
                  </a:lnTo>
                  <a:lnTo>
                    <a:pt x="2066" y="6369"/>
                  </a:lnTo>
                  <a:lnTo>
                    <a:pt x="2066" y="7057"/>
                  </a:lnTo>
                  <a:lnTo>
                    <a:pt x="4453" y="7057"/>
                  </a:lnTo>
                  <a:lnTo>
                    <a:pt x="4453" y="6369"/>
                  </a:lnTo>
                  <a:lnTo>
                    <a:pt x="5141" y="6369"/>
                  </a:lnTo>
                  <a:lnTo>
                    <a:pt x="5141" y="4064"/>
                  </a:lnTo>
                  <a:lnTo>
                    <a:pt x="4453" y="3376"/>
                  </a:lnTo>
                  <a:lnTo>
                    <a:pt x="4453" y="1915"/>
                  </a:lnTo>
                  <a:lnTo>
                    <a:pt x="3443" y="1915"/>
                  </a:lnTo>
                  <a:lnTo>
                    <a:pt x="3443" y="3292"/>
                  </a:lnTo>
                  <a:lnTo>
                    <a:pt x="1377" y="3292"/>
                  </a:lnTo>
                  <a:lnTo>
                    <a:pt x="1377" y="4324"/>
                  </a:lnTo>
                  <a:lnTo>
                    <a:pt x="322" y="4324"/>
                  </a:lnTo>
                  <a:lnTo>
                    <a:pt x="322" y="3615"/>
                  </a:lnTo>
                  <a:lnTo>
                    <a:pt x="1033" y="3615"/>
                  </a:lnTo>
                  <a:lnTo>
                    <a:pt x="1033" y="3292"/>
                  </a:lnTo>
                  <a:lnTo>
                    <a:pt x="322" y="329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9" name="Google Shape;20569;p40"/>
            <p:cNvSpPr/>
            <p:nvPr/>
          </p:nvSpPr>
          <p:spPr>
            <a:xfrm>
              <a:off x="4835163" y="1607957"/>
              <a:ext cx="78016" cy="24440"/>
            </a:xfrm>
            <a:custGeom>
              <a:avLst/>
              <a:gdLst/>
              <a:ahLst/>
              <a:cxnLst/>
              <a:rect l="l" t="t" r="r" b="b"/>
              <a:pathLst>
                <a:path w="2525" h="791" extrusionOk="0">
                  <a:moveTo>
                    <a:pt x="1" y="1"/>
                  </a:moveTo>
                  <a:lnTo>
                    <a:pt x="1" y="324"/>
                  </a:lnTo>
                  <a:lnTo>
                    <a:pt x="1827" y="324"/>
                  </a:lnTo>
                  <a:lnTo>
                    <a:pt x="2297" y="791"/>
                  </a:lnTo>
                  <a:lnTo>
                    <a:pt x="2524" y="558"/>
                  </a:lnTo>
                  <a:lnTo>
                    <a:pt x="1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0" name="Google Shape;20570;p40"/>
            <p:cNvSpPr/>
            <p:nvPr/>
          </p:nvSpPr>
          <p:spPr>
            <a:xfrm>
              <a:off x="5023113" y="1667898"/>
              <a:ext cx="77985" cy="24533"/>
            </a:xfrm>
            <a:custGeom>
              <a:avLst/>
              <a:gdLst/>
              <a:ahLst/>
              <a:cxnLst/>
              <a:rect l="l" t="t" r="r" b="b"/>
              <a:pathLst>
                <a:path w="2524" h="794" extrusionOk="0">
                  <a:moveTo>
                    <a:pt x="228" y="0"/>
                  </a:moveTo>
                  <a:lnTo>
                    <a:pt x="0" y="226"/>
                  </a:lnTo>
                  <a:lnTo>
                    <a:pt x="563" y="794"/>
                  </a:lnTo>
                  <a:lnTo>
                    <a:pt x="2524" y="794"/>
                  </a:lnTo>
                  <a:lnTo>
                    <a:pt x="2524" y="470"/>
                  </a:lnTo>
                  <a:lnTo>
                    <a:pt x="698" y="47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1" name="Google Shape;20571;p40"/>
            <p:cNvSpPr/>
            <p:nvPr/>
          </p:nvSpPr>
          <p:spPr>
            <a:xfrm>
              <a:off x="4797932" y="1607957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1"/>
                  </a:moveTo>
                  <a:lnTo>
                    <a:pt x="1" y="841"/>
                  </a:lnTo>
                  <a:lnTo>
                    <a:pt x="839" y="84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2" name="Google Shape;20572;p40"/>
            <p:cNvSpPr/>
            <p:nvPr/>
          </p:nvSpPr>
          <p:spPr>
            <a:xfrm>
              <a:off x="4840478" y="1655817"/>
              <a:ext cx="21319" cy="10042"/>
            </a:xfrm>
            <a:custGeom>
              <a:avLst/>
              <a:gdLst/>
              <a:ahLst/>
              <a:cxnLst/>
              <a:rect l="l" t="t" r="r" b="b"/>
              <a:pathLst>
                <a:path w="690" h="325" extrusionOk="0">
                  <a:moveTo>
                    <a:pt x="1" y="1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3" name="Google Shape;20573;p40"/>
            <p:cNvSpPr/>
            <p:nvPr/>
          </p:nvSpPr>
          <p:spPr>
            <a:xfrm>
              <a:off x="4797932" y="1655817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4" name="Google Shape;20574;p40"/>
            <p:cNvSpPr/>
            <p:nvPr/>
          </p:nvSpPr>
          <p:spPr>
            <a:xfrm>
              <a:off x="4819220" y="1639874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5" name="Google Shape;20575;p40"/>
            <p:cNvSpPr/>
            <p:nvPr/>
          </p:nvSpPr>
          <p:spPr>
            <a:xfrm>
              <a:off x="4797932" y="1639874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6" name="Google Shape;20576;p40"/>
            <p:cNvSpPr/>
            <p:nvPr/>
          </p:nvSpPr>
          <p:spPr>
            <a:xfrm>
              <a:off x="5111696" y="1682420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0"/>
                  </a:moveTo>
                  <a:lnTo>
                    <a:pt x="1" y="840"/>
                  </a:lnTo>
                  <a:lnTo>
                    <a:pt x="839" y="84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7" name="Google Shape;20577;p40"/>
            <p:cNvSpPr/>
            <p:nvPr/>
          </p:nvSpPr>
          <p:spPr>
            <a:xfrm>
              <a:off x="5106382" y="1714306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5"/>
                  </a:lnTo>
                  <a:lnTo>
                    <a:pt x="1034" y="32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8" name="Google Shape;20578;p40"/>
            <p:cNvSpPr/>
            <p:nvPr/>
          </p:nvSpPr>
          <p:spPr>
            <a:xfrm>
              <a:off x="5074495" y="1714306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5"/>
                  </a:lnTo>
                  <a:lnTo>
                    <a:pt x="689" y="325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9" name="Google Shape;20579;p40"/>
            <p:cNvSpPr/>
            <p:nvPr/>
          </p:nvSpPr>
          <p:spPr>
            <a:xfrm>
              <a:off x="5127670" y="173028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0" name="Google Shape;20580;p40"/>
            <p:cNvSpPr/>
            <p:nvPr/>
          </p:nvSpPr>
          <p:spPr>
            <a:xfrm>
              <a:off x="5074495" y="1730280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1" name="Google Shape;20581;p40"/>
            <p:cNvSpPr/>
            <p:nvPr/>
          </p:nvSpPr>
          <p:spPr>
            <a:xfrm>
              <a:off x="4952481" y="1644880"/>
              <a:ext cx="31299" cy="3129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7" y="324"/>
                  </a:moveTo>
                  <a:cubicBezTo>
                    <a:pt x="608" y="324"/>
                    <a:pt x="689" y="405"/>
                    <a:pt x="689" y="506"/>
                  </a:cubicBezTo>
                  <a:cubicBezTo>
                    <a:pt x="689" y="608"/>
                    <a:pt x="605" y="689"/>
                    <a:pt x="507" y="689"/>
                  </a:cubicBezTo>
                  <a:cubicBezTo>
                    <a:pt x="405" y="689"/>
                    <a:pt x="324" y="608"/>
                    <a:pt x="324" y="506"/>
                  </a:cubicBezTo>
                  <a:cubicBezTo>
                    <a:pt x="324" y="405"/>
                    <a:pt x="405" y="324"/>
                    <a:pt x="507" y="324"/>
                  </a:cubicBezTo>
                  <a:close/>
                  <a:moveTo>
                    <a:pt x="507" y="0"/>
                  </a:moveTo>
                  <a:cubicBezTo>
                    <a:pt x="226" y="0"/>
                    <a:pt x="1" y="226"/>
                    <a:pt x="1" y="506"/>
                  </a:cubicBezTo>
                  <a:cubicBezTo>
                    <a:pt x="1" y="785"/>
                    <a:pt x="226" y="1012"/>
                    <a:pt x="507" y="1012"/>
                  </a:cubicBezTo>
                  <a:cubicBezTo>
                    <a:pt x="786" y="1012"/>
                    <a:pt x="1013" y="785"/>
                    <a:pt x="1013" y="506"/>
                  </a:cubicBezTo>
                  <a:cubicBezTo>
                    <a:pt x="1013" y="226"/>
                    <a:pt x="784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2" name="Google Shape;20582;p40"/>
            <p:cNvSpPr/>
            <p:nvPr/>
          </p:nvSpPr>
          <p:spPr>
            <a:xfrm>
              <a:off x="4920379" y="1612654"/>
              <a:ext cx="95628" cy="95597"/>
            </a:xfrm>
            <a:custGeom>
              <a:avLst/>
              <a:gdLst/>
              <a:ahLst/>
              <a:cxnLst/>
              <a:rect l="l" t="t" r="r" b="b"/>
              <a:pathLst>
                <a:path w="3095" h="3094" extrusionOk="0">
                  <a:moveTo>
                    <a:pt x="1546" y="678"/>
                  </a:moveTo>
                  <a:cubicBezTo>
                    <a:pt x="2026" y="678"/>
                    <a:pt x="2417" y="1069"/>
                    <a:pt x="2417" y="1549"/>
                  </a:cubicBezTo>
                  <a:cubicBezTo>
                    <a:pt x="2417" y="2029"/>
                    <a:pt x="2026" y="2420"/>
                    <a:pt x="1546" y="2420"/>
                  </a:cubicBezTo>
                  <a:cubicBezTo>
                    <a:pt x="1066" y="2420"/>
                    <a:pt x="675" y="2029"/>
                    <a:pt x="675" y="1549"/>
                  </a:cubicBezTo>
                  <a:cubicBezTo>
                    <a:pt x="675" y="1069"/>
                    <a:pt x="1066" y="678"/>
                    <a:pt x="1546" y="678"/>
                  </a:cubicBezTo>
                  <a:close/>
                  <a:moveTo>
                    <a:pt x="1375" y="0"/>
                  </a:moveTo>
                  <a:lnTo>
                    <a:pt x="1375" y="365"/>
                  </a:lnTo>
                  <a:cubicBezTo>
                    <a:pt x="1183" y="394"/>
                    <a:pt x="979" y="475"/>
                    <a:pt x="821" y="597"/>
                  </a:cubicBezTo>
                  <a:lnTo>
                    <a:pt x="565" y="337"/>
                  </a:lnTo>
                  <a:lnTo>
                    <a:pt x="339" y="566"/>
                  </a:lnTo>
                  <a:lnTo>
                    <a:pt x="599" y="830"/>
                  </a:lnTo>
                  <a:cubicBezTo>
                    <a:pt x="477" y="990"/>
                    <a:pt x="394" y="1181"/>
                    <a:pt x="367" y="1396"/>
                  </a:cubicBezTo>
                  <a:lnTo>
                    <a:pt x="0" y="1396"/>
                  </a:lnTo>
                  <a:lnTo>
                    <a:pt x="0" y="1720"/>
                  </a:lnTo>
                  <a:lnTo>
                    <a:pt x="367" y="1720"/>
                  </a:lnTo>
                  <a:cubicBezTo>
                    <a:pt x="394" y="1912"/>
                    <a:pt x="477" y="2115"/>
                    <a:pt x="599" y="2274"/>
                  </a:cubicBezTo>
                  <a:lnTo>
                    <a:pt x="339" y="2530"/>
                  </a:lnTo>
                  <a:lnTo>
                    <a:pt x="566" y="2756"/>
                  </a:lnTo>
                  <a:lnTo>
                    <a:pt x="821" y="2496"/>
                  </a:lnTo>
                  <a:cubicBezTo>
                    <a:pt x="979" y="2618"/>
                    <a:pt x="1183" y="2701"/>
                    <a:pt x="1375" y="2728"/>
                  </a:cubicBezTo>
                  <a:lnTo>
                    <a:pt x="1375" y="3093"/>
                  </a:lnTo>
                  <a:lnTo>
                    <a:pt x="1699" y="3093"/>
                  </a:lnTo>
                  <a:lnTo>
                    <a:pt x="1699" y="2728"/>
                  </a:lnTo>
                  <a:cubicBezTo>
                    <a:pt x="1914" y="2701"/>
                    <a:pt x="2105" y="2618"/>
                    <a:pt x="2263" y="2496"/>
                  </a:cubicBezTo>
                  <a:lnTo>
                    <a:pt x="2527" y="2756"/>
                  </a:lnTo>
                  <a:lnTo>
                    <a:pt x="2757" y="2528"/>
                  </a:lnTo>
                  <a:lnTo>
                    <a:pt x="2499" y="2274"/>
                  </a:lnTo>
                  <a:cubicBezTo>
                    <a:pt x="2621" y="2115"/>
                    <a:pt x="2702" y="1912"/>
                    <a:pt x="2732" y="1720"/>
                  </a:cubicBezTo>
                  <a:lnTo>
                    <a:pt x="3095" y="1720"/>
                  </a:lnTo>
                  <a:lnTo>
                    <a:pt x="3095" y="1398"/>
                  </a:lnTo>
                  <a:lnTo>
                    <a:pt x="2728" y="1398"/>
                  </a:lnTo>
                  <a:cubicBezTo>
                    <a:pt x="2701" y="1183"/>
                    <a:pt x="2620" y="991"/>
                    <a:pt x="2496" y="833"/>
                  </a:cubicBezTo>
                  <a:lnTo>
                    <a:pt x="2757" y="570"/>
                  </a:lnTo>
                  <a:lnTo>
                    <a:pt x="2529" y="339"/>
                  </a:lnTo>
                  <a:lnTo>
                    <a:pt x="2263" y="597"/>
                  </a:lnTo>
                  <a:cubicBezTo>
                    <a:pt x="2105" y="475"/>
                    <a:pt x="1914" y="394"/>
                    <a:pt x="1699" y="365"/>
                  </a:cubicBezTo>
                  <a:lnTo>
                    <a:pt x="1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83" name="Google Shape;20583;p40"/>
          <p:cNvGrpSpPr/>
          <p:nvPr/>
        </p:nvGrpSpPr>
        <p:grpSpPr>
          <a:xfrm>
            <a:off x="4340071" y="3159534"/>
            <a:ext cx="463860" cy="463810"/>
            <a:chOff x="4005504" y="1527933"/>
            <a:chExt cx="340398" cy="340336"/>
          </a:xfrm>
        </p:grpSpPr>
        <p:sp>
          <p:nvSpPr>
            <p:cNvPr id="20584" name="Google Shape;20584;p40"/>
            <p:cNvSpPr/>
            <p:nvPr/>
          </p:nvSpPr>
          <p:spPr>
            <a:xfrm>
              <a:off x="4005504" y="1713781"/>
              <a:ext cx="340398" cy="154488"/>
            </a:xfrm>
            <a:custGeom>
              <a:avLst/>
              <a:gdLst/>
              <a:ahLst/>
              <a:cxnLst/>
              <a:rect l="l" t="t" r="r" b="b"/>
              <a:pathLst>
                <a:path w="11017" h="5000" extrusionOk="0">
                  <a:moveTo>
                    <a:pt x="861" y="345"/>
                  </a:moveTo>
                  <a:lnTo>
                    <a:pt x="861" y="345"/>
                  </a:lnTo>
                  <a:cubicBezTo>
                    <a:pt x="1395" y="422"/>
                    <a:pt x="1816" y="844"/>
                    <a:pt x="1890" y="1376"/>
                  </a:cubicBezTo>
                  <a:cubicBezTo>
                    <a:pt x="1360" y="1299"/>
                    <a:pt x="939" y="877"/>
                    <a:pt x="861" y="345"/>
                  </a:cubicBezTo>
                  <a:close/>
                  <a:moveTo>
                    <a:pt x="3272" y="345"/>
                  </a:moveTo>
                  <a:cubicBezTo>
                    <a:pt x="3195" y="879"/>
                    <a:pt x="2773" y="1300"/>
                    <a:pt x="2242" y="1376"/>
                  </a:cubicBezTo>
                  <a:cubicBezTo>
                    <a:pt x="2317" y="842"/>
                    <a:pt x="2741" y="421"/>
                    <a:pt x="3272" y="345"/>
                  </a:cubicBezTo>
                  <a:close/>
                  <a:moveTo>
                    <a:pt x="4312" y="345"/>
                  </a:moveTo>
                  <a:lnTo>
                    <a:pt x="4312" y="345"/>
                  </a:lnTo>
                  <a:cubicBezTo>
                    <a:pt x="4846" y="422"/>
                    <a:pt x="5267" y="844"/>
                    <a:pt x="5341" y="1376"/>
                  </a:cubicBezTo>
                  <a:cubicBezTo>
                    <a:pt x="4811" y="1299"/>
                    <a:pt x="4386" y="877"/>
                    <a:pt x="4312" y="345"/>
                  </a:cubicBezTo>
                  <a:close/>
                  <a:moveTo>
                    <a:pt x="6722" y="345"/>
                  </a:moveTo>
                  <a:cubicBezTo>
                    <a:pt x="6644" y="879"/>
                    <a:pt x="6223" y="1300"/>
                    <a:pt x="5691" y="1376"/>
                  </a:cubicBezTo>
                  <a:cubicBezTo>
                    <a:pt x="5766" y="842"/>
                    <a:pt x="6190" y="421"/>
                    <a:pt x="6722" y="345"/>
                  </a:cubicBezTo>
                  <a:close/>
                  <a:moveTo>
                    <a:pt x="7760" y="345"/>
                  </a:moveTo>
                  <a:cubicBezTo>
                    <a:pt x="8293" y="422"/>
                    <a:pt x="8715" y="844"/>
                    <a:pt x="8791" y="1376"/>
                  </a:cubicBezTo>
                  <a:cubicBezTo>
                    <a:pt x="8259" y="1299"/>
                    <a:pt x="7835" y="877"/>
                    <a:pt x="7760" y="345"/>
                  </a:cubicBezTo>
                  <a:close/>
                  <a:moveTo>
                    <a:pt x="10169" y="345"/>
                  </a:moveTo>
                  <a:lnTo>
                    <a:pt x="10169" y="345"/>
                  </a:lnTo>
                  <a:cubicBezTo>
                    <a:pt x="10092" y="879"/>
                    <a:pt x="9670" y="1300"/>
                    <a:pt x="9140" y="1376"/>
                  </a:cubicBezTo>
                  <a:cubicBezTo>
                    <a:pt x="9217" y="842"/>
                    <a:pt x="9639" y="421"/>
                    <a:pt x="10169" y="345"/>
                  </a:cubicBezTo>
                  <a:close/>
                  <a:moveTo>
                    <a:pt x="861" y="2070"/>
                  </a:moveTo>
                  <a:lnTo>
                    <a:pt x="861" y="2070"/>
                  </a:lnTo>
                  <a:cubicBezTo>
                    <a:pt x="1395" y="2147"/>
                    <a:pt x="1816" y="2569"/>
                    <a:pt x="1890" y="3099"/>
                  </a:cubicBezTo>
                  <a:cubicBezTo>
                    <a:pt x="1360" y="3025"/>
                    <a:pt x="939" y="2603"/>
                    <a:pt x="861" y="2070"/>
                  </a:cubicBezTo>
                  <a:close/>
                  <a:moveTo>
                    <a:pt x="3272" y="2070"/>
                  </a:moveTo>
                  <a:cubicBezTo>
                    <a:pt x="3195" y="2603"/>
                    <a:pt x="2773" y="3025"/>
                    <a:pt x="2242" y="3099"/>
                  </a:cubicBezTo>
                  <a:cubicBezTo>
                    <a:pt x="2317" y="2569"/>
                    <a:pt x="2741" y="2147"/>
                    <a:pt x="3272" y="2070"/>
                  </a:cubicBezTo>
                  <a:close/>
                  <a:moveTo>
                    <a:pt x="4312" y="2070"/>
                  </a:moveTo>
                  <a:cubicBezTo>
                    <a:pt x="4846" y="2147"/>
                    <a:pt x="5267" y="2569"/>
                    <a:pt x="5341" y="3099"/>
                  </a:cubicBezTo>
                  <a:cubicBezTo>
                    <a:pt x="4811" y="3025"/>
                    <a:pt x="4386" y="2603"/>
                    <a:pt x="4312" y="2070"/>
                  </a:cubicBezTo>
                  <a:close/>
                  <a:moveTo>
                    <a:pt x="6722" y="2070"/>
                  </a:moveTo>
                  <a:lnTo>
                    <a:pt x="6722" y="2070"/>
                  </a:lnTo>
                  <a:cubicBezTo>
                    <a:pt x="6644" y="2603"/>
                    <a:pt x="6223" y="3025"/>
                    <a:pt x="5691" y="3099"/>
                  </a:cubicBezTo>
                  <a:cubicBezTo>
                    <a:pt x="5766" y="2569"/>
                    <a:pt x="6190" y="2147"/>
                    <a:pt x="6722" y="2070"/>
                  </a:cubicBezTo>
                  <a:close/>
                  <a:moveTo>
                    <a:pt x="7760" y="2070"/>
                  </a:moveTo>
                  <a:cubicBezTo>
                    <a:pt x="8293" y="2147"/>
                    <a:pt x="8715" y="2569"/>
                    <a:pt x="8791" y="3099"/>
                  </a:cubicBezTo>
                  <a:cubicBezTo>
                    <a:pt x="8259" y="3025"/>
                    <a:pt x="7835" y="2603"/>
                    <a:pt x="7760" y="2070"/>
                  </a:cubicBezTo>
                  <a:close/>
                  <a:moveTo>
                    <a:pt x="10169" y="2070"/>
                  </a:moveTo>
                  <a:lnTo>
                    <a:pt x="10169" y="2070"/>
                  </a:lnTo>
                  <a:cubicBezTo>
                    <a:pt x="10092" y="2603"/>
                    <a:pt x="9670" y="3025"/>
                    <a:pt x="9140" y="3099"/>
                  </a:cubicBezTo>
                  <a:cubicBezTo>
                    <a:pt x="9217" y="2569"/>
                    <a:pt x="9639" y="2147"/>
                    <a:pt x="10169" y="2070"/>
                  </a:cubicBezTo>
                  <a:close/>
                  <a:moveTo>
                    <a:pt x="1897" y="1"/>
                  </a:moveTo>
                  <a:lnTo>
                    <a:pt x="1897" y="610"/>
                  </a:lnTo>
                  <a:cubicBezTo>
                    <a:pt x="1618" y="247"/>
                    <a:pt x="1185" y="23"/>
                    <a:pt x="691" y="23"/>
                  </a:cubicBezTo>
                  <a:lnTo>
                    <a:pt x="519" y="23"/>
                  </a:lnTo>
                  <a:lnTo>
                    <a:pt x="519" y="173"/>
                  </a:lnTo>
                  <a:cubicBezTo>
                    <a:pt x="519" y="970"/>
                    <a:pt x="1145" y="1626"/>
                    <a:pt x="1897" y="1705"/>
                  </a:cubicBezTo>
                  <a:lnTo>
                    <a:pt x="1897" y="2333"/>
                  </a:lnTo>
                  <a:cubicBezTo>
                    <a:pt x="1618" y="1970"/>
                    <a:pt x="1185" y="1746"/>
                    <a:pt x="691" y="1746"/>
                  </a:cubicBezTo>
                  <a:lnTo>
                    <a:pt x="519" y="1746"/>
                  </a:lnTo>
                  <a:lnTo>
                    <a:pt x="519" y="1896"/>
                  </a:lnTo>
                  <a:cubicBezTo>
                    <a:pt x="519" y="2693"/>
                    <a:pt x="1145" y="3348"/>
                    <a:pt x="1897" y="3429"/>
                  </a:cubicBezTo>
                  <a:lnTo>
                    <a:pt x="1897" y="3985"/>
                  </a:lnTo>
                  <a:lnTo>
                    <a:pt x="1" y="3985"/>
                  </a:lnTo>
                  <a:lnTo>
                    <a:pt x="1" y="4999"/>
                  </a:lnTo>
                  <a:lnTo>
                    <a:pt x="11016" y="4999"/>
                  </a:lnTo>
                  <a:lnTo>
                    <a:pt x="11016" y="3985"/>
                  </a:lnTo>
                  <a:lnTo>
                    <a:pt x="9116" y="3985"/>
                  </a:lnTo>
                  <a:lnTo>
                    <a:pt x="9116" y="3429"/>
                  </a:lnTo>
                  <a:cubicBezTo>
                    <a:pt x="9892" y="3347"/>
                    <a:pt x="10495" y="2691"/>
                    <a:pt x="10495" y="1896"/>
                  </a:cubicBezTo>
                  <a:lnTo>
                    <a:pt x="10495" y="1746"/>
                  </a:lnTo>
                  <a:lnTo>
                    <a:pt x="10345" y="1746"/>
                  </a:lnTo>
                  <a:cubicBezTo>
                    <a:pt x="9849" y="1746"/>
                    <a:pt x="9417" y="1970"/>
                    <a:pt x="9116" y="2333"/>
                  </a:cubicBezTo>
                  <a:lnTo>
                    <a:pt x="9116" y="1705"/>
                  </a:lnTo>
                  <a:cubicBezTo>
                    <a:pt x="9892" y="1624"/>
                    <a:pt x="10495" y="966"/>
                    <a:pt x="10495" y="173"/>
                  </a:cubicBezTo>
                  <a:lnTo>
                    <a:pt x="10495" y="23"/>
                  </a:lnTo>
                  <a:lnTo>
                    <a:pt x="10345" y="23"/>
                  </a:lnTo>
                  <a:cubicBezTo>
                    <a:pt x="9849" y="23"/>
                    <a:pt x="9417" y="247"/>
                    <a:pt x="9116" y="610"/>
                  </a:cubicBezTo>
                  <a:lnTo>
                    <a:pt x="9116" y="1"/>
                  </a:lnTo>
                  <a:lnTo>
                    <a:pt x="8792" y="1"/>
                  </a:lnTo>
                  <a:lnTo>
                    <a:pt x="8792" y="610"/>
                  </a:lnTo>
                  <a:cubicBezTo>
                    <a:pt x="8514" y="247"/>
                    <a:pt x="8080" y="23"/>
                    <a:pt x="7586" y="23"/>
                  </a:cubicBezTo>
                  <a:lnTo>
                    <a:pt x="7414" y="23"/>
                  </a:lnTo>
                  <a:lnTo>
                    <a:pt x="7414" y="173"/>
                  </a:lnTo>
                  <a:cubicBezTo>
                    <a:pt x="7414" y="970"/>
                    <a:pt x="8040" y="1626"/>
                    <a:pt x="8792" y="1705"/>
                  </a:cubicBezTo>
                  <a:lnTo>
                    <a:pt x="8792" y="2333"/>
                  </a:lnTo>
                  <a:cubicBezTo>
                    <a:pt x="8514" y="1970"/>
                    <a:pt x="8080" y="1746"/>
                    <a:pt x="7586" y="1746"/>
                  </a:cubicBezTo>
                  <a:lnTo>
                    <a:pt x="7414" y="1746"/>
                  </a:lnTo>
                  <a:lnTo>
                    <a:pt x="7414" y="1896"/>
                  </a:lnTo>
                  <a:cubicBezTo>
                    <a:pt x="7414" y="2693"/>
                    <a:pt x="8040" y="3348"/>
                    <a:pt x="8792" y="3429"/>
                  </a:cubicBezTo>
                  <a:lnTo>
                    <a:pt x="8792" y="3985"/>
                  </a:lnTo>
                  <a:lnTo>
                    <a:pt x="7414" y="3985"/>
                  </a:lnTo>
                  <a:lnTo>
                    <a:pt x="7414" y="4309"/>
                  </a:lnTo>
                  <a:lnTo>
                    <a:pt x="10691" y="4309"/>
                  </a:lnTo>
                  <a:lnTo>
                    <a:pt x="10691" y="4674"/>
                  </a:lnTo>
                  <a:lnTo>
                    <a:pt x="322" y="4674"/>
                  </a:lnTo>
                  <a:lnTo>
                    <a:pt x="322" y="4309"/>
                  </a:lnTo>
                  <a:lnTo>
                    <a:pt x="7069" y="4309"/>
                  </a:lnTo>
                  <a:lnTo>
                    <a:pt x="7069" y="3985"/>
                  </a:lnTo>
                  <a:lnTo>
                    <a:pt x="5668" y="3985"/>
                  </a:lnTo>
                  <a:lnTo>
                    <a:pt x="5668" y="3429"/>
                  </a:lnTo>
                  <a:cubicBezTo>
                    <a:pt x="6446" y="3347"/>
                    <a:pt x="7049" y="2691"/>
                    <a:pt x="7049" y="1896"/>
                  </a:cubicBezTo>
                  <a:lnTo>
                    <a:pt x="7049" y="1746"/>
                  </a:lnTo>
                  <a:lnTo>
                    <a:pt x="6897" y="1746"/>
                  </a:lnTo>
                  <a:cubicBezTo>
                    <a:pt x="6403" y="1746"/>
                    <a:pt x="5970" y="1970"/>
                    <a:pt x="5668" y="2333"/>
                  </a:cubicBezTo>
                  <a:lnTo>
                    <a:pt x="5668" y="1705"/>
                  </a:lnTo>
                  <a:cubicBezTo>
                    <a:pt x="6446" y="1624"/>
                    <a:pt x="7049" y="966"/>
                    <a:pt x="7049" y="173"/>
                  </a:cubicBezTo>
                  <a:lnTo>
                    <a:pt x="7049" y="23"/>
                  </a:lnTo>
                  <a:lnTo>
                    <a:pt x="6897" y="23"/>
                  </a:lnTo>
                  <a:cubicBezTo>
                    <a:pt x="6403" y="23"/>
                    <a:pt x="5970" y="247"/>
                    <a:pt x="5668" y="610"/>
                  </a:cubicBezTo>
                  <a:lnTo>
                    <a:pt x="5668" y="1"/>
                  </a:lnTo>
                  <a:lnTo>
                    <a:pt x="5347" y="1"/>
                  </a:lnTo>
                  <a:lnTo>
                    <a:pt x="5347" y="610"/>
                  </a:lnTo>
                  <a:cubicBezTo>
                    <a:pt x="5066" y="247"/>
                    <a:pt x="4634" y="23"/>
                    <a:pt x="4140" y="23"/>
                  </a:cubicBezTo>
                  <a:lnTo>
                    <a:pt x="3968" y="23"/>
                  </a:lnTo>
                  <a:lnTo>
                    <a:pt x="3968" y="173"/>
                  </a:lnTo>
                  <a:cubicBezTo>
                    <a:pt x="3968" y="970"/>
                    <a:pt x="4593" y="1626"/>
                    <a:pt x="5347" y="1705"/>
                  </a:cubicBezTo>
                  <a:lnTo>
                    <a:pt x="5347" y="2333"/>
                  </a:lnTo>
                  <a:cubicBezTo>
                    <a:pt x="5066" y="1970"/>
                    <a:pt x="4634" y="1746"/>
                    <a:pt x="4140" y="1746"/>
                  </a:cubicBezTo>
                  <a:lnTo>
                    <a:pt x="3968" y="1746"/>
                  </a:lnTo>
                  <a:lnTo>
                    <a:pt x="3968" y="1896"/>
                  </a:lnTo>
                  <a:cubicBezTo>
                    <a:pt x="3968" y="2693"/>
                    <a:pt x="4593" y="3348"/>
                    <a:pt x="5347" y="3429"/>
                  </a:cubicBezTo>
                  <a:lnTo>
                    <a:pt x="5347" y="3985"/>
                  </a:lnTo>
                  <a:lnTo>
                    <a:pt x="2221" y="3985"/>
                  </a:lnTo>
                  <a:lnTo>
                    <a:pt x="2221" y="3429"/>
                  </a:lnTo>
                  <a:cubicBezTo>
                    <a:pt x="2997" y="3347"/>
                    <a:pt x="3600" y="2691"/>
                    <a:pt x="3600" y="1896"/>
                  </a:cubicBezTo>
                  <a:lnTo>
                    <a:pt x="3600" y="1746"/>
                  </a:lnTo>
                  <a:lnTo>
                    <a:pt x="3448" y="1746"/>
                  </a:lnTo>
                  <a:cubicBezTo>
                    <a:pt x="2954" y="1746"/>
                    <a:pt x="2522" y="1970"/>
                    <a:pt x="2221" y="2333"/>
                  </a:cubicBezTo>
                  <a:lnTo>
                    <a:pt x="2221" y="1705"/>
                  </a:lnTo>
                  <a:cubicBezTo>
                    <a:pt x="2997" y="1624"/>
                    <a:pt x="3600" y="966"/>
                    <a:pt x="3600" y="173"/>
                  </a:cubicBezTo>
                  <a:lnTo>
                    <a:pt x="3600" y="23"/>
                  </a:lnTo>
                  <a:lnTo>
                    <a:pt x="3448" y="23"/>
                  </a:lnTo>
                  <a:cubicBezTo>
                    <a:pt x="2954" y="23"/>
                    <a:pt x="2522" y="247"/>
                    <a:pt x="2221" y="610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5" name="Google Shape;20585;p40"/>
            <p:cNvSpPr/>
            <p:nvPr/>
          </p:nvSpPr>
          <p:spPr>
            <a:xfrm>
              <a:off x="4047988" y="1527933"/>
              <a:ext cx="255893" cy="105855"/>
            </a:xfrm>
            <a:custGeom>
              <a:avLst/>
              <a:gdLst/>
              <a:ahLst/>
              <a:cxnLst/>
              <a:rect l="l" t="t" r="r" b="b"/>
              <a:pathLst>
                <a:path w="8282" h="3426" extrusionOk="0">
                  <a:moveTo>
                    <a:pt x="5176" y="1184"/>
                  </a:moveTo>
                  <a:cubicBezTo>
                    <a:pt x="5278" y="1184"/>
                    <a:pt x="5359" y="1265"/>
                    <a:pt x="5359" y="1367"/>
                  </a:cubicBezTo>
                  <a:cubicBezTo>
                    <a:pt x="5359" y="1468"/>
                    <a:pt x="5278" y="1549"/>
                    <a:pt x="5176" y="1549"/>
                  </a:cubicBezTo>
                  <a:lnTo>
                    <a:pt x="3106" y="1549"/>
                  </a:lnTo>
                  <a:cubicBezTo>
                    <a:pt x="3006" y="1549"/>
                    <a:pt x="2923" y="1468"/>
                    <a:pt x="2923" y="1367"/>
                  </a:cubicBezTo>
                  <a:cubicBezTo>
                    <a:pt x="2923" y="1265"/>
                    <a:pt x="3006" y="1184"/>
                    <a:pt x="3106" y="1184"/>
                  </a:cubicBezTo>
                  <a:close/>
                  <a:moveTo>
                    <a:pt x="1899" y="1012"/>
                  </a:moveTo>
                  <a:lnTo>
                    <a:pt x="1899" y="1529"/>
                  </a:lnTo>
                  <a:cubicBezTo>
                    <a:pt x="1899" y="1630"/>
                    <a:pt x="1818" y="1711"/>
                    <a:pt x="1717" y="1711"/>
                  </a:cubicBezTo>
                  <a:cubicBezTo>
                    <a:pt x="1615" y="1711"/>
                    <a:pt x="1534" y="1630"/>
                    <a:pt x="1534" y="1529"/>
                  </a:cubicBezTo>
                  <a:lnTo>
                    <a:pt x="1534" y="1012"/>
                  </a:lnTo>
                  <a:close/>
                  <a:moveTo>
                    <a:pt x="6727" y="1012"/>
                  </a:moveTo>
                  <a:lnTo>
                    <a:pt x="6727" y="1529"/>
                  </a:lnTo>
                  <a:cubicBezTo>
                    <a:pt x="6727" y="1630"/>
                    <a:pt x="6646" y="1711"/>
                    <a:pt x="6545" y="1711"/>
                  </a:cubicBezTo>
                  <a:cubicBezTo>
                    <a:pt x="6443" y="1711"/>
                    <a:pt x="6362" y="1630"/>
                    <a:pt x="6362" y="1529"/>
                  </a:cubicBezTo>
                  <a:lnTo>
                    <a:pt x="6362" y="1012"/>
                  </a:lnTo>
                  <a:close/>
                  <a:moveTo>
                    <a:pt x="1037" y="0"/>
                  </a:moveTo>
                  <a:lnTo>
                    <a:pt x="1037" y="324"/>
                  </a:lnTo>
                  <a:lnTo>
                    <a:pt x="1553" y="324"/>
                  </a:lnTo>
                  <a:lnTo>
                    <a:pt x="1553" y="689"/>
                  </a:lnTo>
                  <a:lnTo>
                    <a:pt x="1209" y="689"/>
                  </a:lnTo>
                  <a:lnTo>
                    <a:pt x="1209" y="1530"/>
                  </a:lnTo>
                  <a:cubicBezTo>
                    <a:pt x="1209" y="1811"/>
                    <a:pt x="1436" y="2036"/>
                    <a:pt x="1713" y="2036"/>
                  </a:cubicBezTo>
                  <a:cubicBezTo>
                    <a:pt x="1992" y="2036"/>
                    <a:pt x="2219" y="1807"/>
                    <a:pt x="2219" y="1530"/>
                  </a:cubicBezTo>
                  <a:lnTo>
                    <a:pt x="2624" y="1530"/>
                  </a:lnTo>
                  <a:cubicBezTo>
                    <a:pt x="2691" y="1725"/>
                    <a:pt x="2882" y="1875"/>
                    <a:pt x="3104" y="1875"/>
                  </a:cubicBezTo>
                  <a:lnTo>
                    <a:pt x="3104" y="2587"/>
                  </a:lnTo>
                  <a:lnTo>
                    <a:pt x="2693" y="2587"/>
                  </a:lnTo>
                  <a:lnTo>
                    <a:pt x="2176" y="3103"/>
                  </a:lnTo>
                  <a:lnTo>
                    <a:pt x="1" y="3103"/>
                  </a:lnTo>
                  <a:lnTo>
                    <a:pt x="1" y="3425"/>
                  </a:lnTo>
                  <a:lnTo>
                    <a:pt x="2311" y="3425"/>
                  </a:lnTo>
                  <a:lnTo>
                    <a:pt x="2829" y="2909"/>
                  </a:lnTo>
                  <a:lnTo>
                    <a:pt x="5453" y="2909"/>
                  </a:lnTo>
                  <a:lnTo>
                    <a:pt x="5970" y="3425"/>
                  </a:lnTo>
                  <a:lnTo>
                    <a:pt x="8281" y="3425"/>
                  </a:lnTo>
                  <a:lnTo>
                    <a:pt x="8281" y="3103"/>
                  </a:lnTo>
                  <a:lnTo>
                    <a:pt x="6106" y="3103"/>
                  </a:lnTo>
                  <a:lnTo>
                    <a:pt x="5589" y="2587"/>
                  </a:lnTo>
                  <a:lnTo>
                    <a:pt x="3431" y="2587"/>
                  </a:lnTo>
                  <a:lnTo>
                    <a:pt x="3431" y="1875"/>
                  </a:lnTo>
                  <a:lnTo>
                    <a:pt x="4832" y="1875"/>
                  </a:lnTo>
                  <a:lnTo>
                    <a:pt x="4832" y="2219"/>
                  </a:lnTo>
                  <a:lnTo>
                    <a:pt x="5154" y="2219"/>
                  </a:lnTo>
                  <a:lnTo>
                    <a:pt x="5154" y="1875"/>
                  </a:lnTo>
                  <a:lnTo>
                    <a:pt x="5176" y="1875"/>
                  </a:lnTo>
                  <a:cubicBezTo>
                    <a:pt x="5400" y="1875"/>
                    <a:pt x="5589" y="1725"/>
                    <a:pt x="5657" y="1530"/>
                  </a:cubicBezTo>
                  <a:lnTo>
                    <a:pt x="6039" y="1530"/>
                  </a:lnTo>
                  <a:cubicBezTo>
                    <a:pt x="6039" y="1811"/>
                    <a:pt x="6268" y="2036"/>
                    <a:pt x="6545" y="2036"/>
                  </a:cubicBezTo>
                  <a:cubicBezTo>
                    <a:pt x="6822" y="2036"/>
                    <a:pt x="7051" y="1807"/>
                    <a:pt x="7051" y="1530"/>
                  </a:cubicBezTo>
                  <a:lnTo>
                    <a:pt x="7051" y="689"/>
                  </a:lnTo>
                  <a:lnTo>
                    <a:pt x="6706" y="689"/>
                  </a:lnTo>
                  <a:lnTo>
                    <a:pt x="6706" y="324"/>
                  </a:lnTo>
                  <a:lnTo>
                    <a:pt x="7244" y="324"/>
                  </a:lnTo>
                  <a:lnTo>
                    <a:pt x="7244" y="0"/>
                  </a:lnTo>
                  <a:lnTo>
                    <a:pt x="5865" y="0"/>
                  </a:lnTo>
                  <a:lnTo>
                    <a:pt x="5865" y="324"/>
                  </a:lnTo>
                  <a:lnTo>
                    <a:pt x="6381" y="324"/>
                  </a:lnTo>
                  <a:lnTo>
                    <a:pt x="6381" y="689"/>
                  </a:lnTo>
                  <a:lnTo>
                    <a:pt x="6037" y="689"/>
                  </a:lnTo>
                  <a:lnTo>
                    <a:pt x="6037" y="1205"/>
                  </a:lnTo>
                  <a:lnTo>
                    <a:pt x="5657" y="1205"/>
                  </a:lnTo>
                  <a:cubicBezTo>
                    <a:pt x="5589" y="990"/>
                    <a:pt x="5398" y="861"/>
                    <a:pt x="5176" y="861"/>
                  </a:cubicBezTo>
                  <a:lnTo>
                    <a:pt x="3106" y="861"/>
                  </a:lnTo>
                  <a:cubicBezTo>
                    <a:pt x="2882" y="861"/>
                    <a:pt x="2693" y="990"/>
                    <a:pt x="2627" y="1205"/>
                  </a:cubicBezTo>
                  <a:lnTo>
                    <a:pt x="2223" y="1205"/>
                  </a:lnTo>
                  <a:lnTo>
                    <a:pt x="2223" y="689"/>
                  </a:lnTo>
                  <a:lnTo>
                    <a:pt x="1879" y="689"/>
                  </a:lnTo>
                  <a:lnTo>
                    <a:pt x="1879" y="324"/>
                  </a:lnTo>
                  <a:lnTo>
                    <a:pt x="2416" y="324"/>
                  </a:lnTo>
                  <a:lnTo>
                    <a:pt x="24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6" name="Google Shape;20586;p40"/>
            <p:cNvSpPr/>
            <p:nvPr/>
          </p:nvSpPr>
          <p:spPr>
            <a:xfrm>
              <a:off x="4058678" y="1644385"/>
              <a:ext cx="9980" cy="32041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" y="1"/>
                  </a:moveTo>
                  <a:lnTo>
                    <a:pt x="1" y="1037"/>
                  </a:lnTo>
                  <a:lnTo>
                    <a:pt x="323" y="103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7" name="Google Shape;20587;p40"/>
            <p:cNvSpPr/>
            <p:nvPr/>
          </p:nvSpPr>
          <p:spPr>
            <a:xfrm>
              <a:off x="4079997" y="1644385"/>
              <a:ext cx="9980" cy="21412"/>
            </a:xfrm>
            <a:custGeom>
              <a:avLst/>
              <a:gdLst/>
              <a:ahLst/>
              <a:cxnLst/>
              <a:rect l="l" t="t" r="r" b="b"/>
              <a:pathLst>
                <a:path w="323" h="693" extrusionOk="0">
                  <a:moveTo>
                    <a:pt x="1" y="1"/>
                  </a:moveTo>
                  <a:lnTo>
                    <a:pt x="1" y="693"/>
                  </a:lnTo>
                  <a:lnTo>
                    <a:pt x="323" y="69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8" name="Google Shape;20588;p40"/>
            <p:cNvSpPr/>
            <p:nvPr/>
          </p:nvSpPr>
          <p:spPr>
            <a:xfrm>
              <a:off x="4101348" y="1644385"/>
              <a:ext cx="10011" cy="32041"/>
            </a:xfrm>
            <a:custGeom>
              <a:avLst/>
              <a:gdLst/>
              <a:ahLst/>
              <a:cxnLst/>
              <a:rect l="l" t="t" r="r" b="b"/>
              <a:pathLst>
                <a:path w="324" h="1037" extrusionOk="0">
                  <a:moveTo>
                    <a:pt x="0" y="1"/>
                  </a:moveTo>
                  <a:lnTo>
                    <a:pt x="0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9" name="Google Shape;20589;p40"/>
            <p:cNvSpPr/>
            <p:nvPr/>
          </p:nvSpPr>
          <p:spPr>
            <a:xfrm>
              <a:off x="4239861" y="1644385"/>
              <a:ext cx="10042" cy="32041"/>
            </a:xfrm>
            <a:custGeom>
              <a:avLst/>
              <a:gdLst/>
              <a:ahLst/>
              <a:cxnLst/>
              <a:rect l="l" t="t" r="r" b="b"/>
              <a:pathLst>
                <a:path w="325" h="1037" extrusionOk="0">
                  <a:moveTo>
                    <a:pt x="1" y="1"/>
                  </a:moveTo>
                  <a:lnTo>
                    <a:pt x="1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0" name="Google Shape;20590;p40"/>
            <p:cNvSpPr/>
            <p:nvPr/>
          </p:nvSpPr>
          <p:spPr>
            <a:xfrm>
              <a:off x="4282469" y="1644385"/>
              <a:ext cx="10042" cy="21412"/>
            </a:xfrm>
            <a:custGeom>
              <a:avLst/>
              <a:gdLst/>
              <a:ahLst/>
              <a:cxnLst/>
              <a:rect l="l" t="t" r="r" b="b"/>
              <a:pathLst>
                <a:path w="325" h="693" extrusionOk="0">
                  <a:moveTo>
                    <a:pt x="0" y="1"/>
                  </a:moveTo>
                  <a:lnTo>
                    <a:pt x="0" y="693"/>
                  </a:lnTo>
                  <a:lnTo>
                    <a:pt x="324" y="69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1" name="Google Shape;20591;p40"/>
            <p:cNvSpPr/>
            <p:nvPr/>
          </p:nvSpPr>
          <p:spPr>
            <a:xfrm>
              <a:off x="4261150" y="1644385"/>
              <a:ext cx="10011" cy="32041"/>
            </a:xfrm>
            <a:custGeom>
              <a:avLst/>
              <a:gdLst/>
              <a:ahLst/>
              <a:cxnLst/>
              <a:rect l="l" t="t" r="r" b="b"/>
              <a:pathLst>
                <a:path w="324" h="1037" extrusionOk="0">
                  <a:moveTo>
                    <a:pt x="0" y="1"/>
                  </a:moveTo>
                  <a:lnTo>
                    <a:pt x="0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2" name="Google Shape;20592;p40"/>
            <p:cNvSpPr/>
            <p:nvPr/>
          </p:nvSpPr>
          <p:spPr>
            <a:xfrm>
              <a:off x="4058678" y="168708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3" y="34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3" name="Google Shape;20593;p40"/>
            <p:cNvSpPr/>
            <p:nvPr/>
          </p:nvSpPr>
          <p:spPr>
            <a:xfrm>
              <a:off x="4239861" y="168708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4" name="Google Shape;20594;p40"/>
            <p:cNvSpPr/>
            <p:nvPr/>
          </p:nvSpPr>
          <p:spPr>
            <a:xfrm>
              <a:off x="4282469" y="1676395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5" name="Google Shape;20595;p40"/>
            <p:cNvSpPr/>
            <p:nvPr/>
          </p:nvSpPr>
          <p:spPr>
            <a:xfrm>
              <a:off x="4149239" y="1628442"/>
              <a:ext cx="10042" cy="26726"/>
            </a:xfrm>
            <a:custGeom>
              <a:avLst/>
              <a:gdLst/>
              <a:ahLst/>
              <a:cxnLst/>
              <a:rect l="l" t="t" r="r" b="b"/>
              <a:pathLst>
                <a:path w="325" h="865" extrusionOk="0">
                  <a:moveTo>
                    <a:pt x="1" y="0"/>
                  </a:moveTo>
                  <a:lnTo>
                    <a:pt x="1" y="864"/>
                  </a:lnTo>
                  <a:lnTo>
                    <a:pt x="324" y="86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6" name="Google Shape;20596;p40"/>
            <p:cNvSpPr/>
            <p:nvPr/>
          </p:nvSpPr>
          <p:spPr>
            <a:xfrm>
              <a:off x="4191908" y="1628442"/>
              <a:ext cx="9980" cy="47984"/>
            </a:xfrm>
            <a:custGeom>
              <a:avLst/>
              <a:gdLst/>
              <a:ahLst/>
              <a:cxnLst/>
              <a:rect l="l" t="t" r="r" b="b"/>
              <a:pathLst>
                <a:path w="323" h="1553" extrusionOk="0">
                  <a:moveTo>
                    <a:pt x="0" y="0"/>
                  </a:moveTo>
                  <a:lnTo>
                    <a:pt x="0" y="1553"/>
                  </a:lnTo>
                  <a:lnTo>
                    <a:pt x="322" y="155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7" name="Google Shape;20597;p40"/>
            <p:cNvSpPr/>
            <p:nvPr/>
          </p:nvSpPr>
          <p:spPr>
            <a:xfrm>
              <a:off x="4170620" y="1628442"/>
              <a:ext cx="9980" cy="58674"/>
            </a:xfrm>
            <a:custGeom>
              <a:avLst/>
              <a:gdLst/>
              <a:ahLst/>
              <a:cxnLst/>
              <a:rect l="l" t="t" r="r" b="b"/>
              <a:pathLst>
                <a:path w="323" h="1899" extrusionOk="0">
                  <a:moveTo>
                    <a:pt x="1" y="0"/>
                  </a:moveTo>
                  <a:lnTo>
                    <a:pt x="1" y="1899"/>
                  </a:lnTo>
                  <a:lnTo>
                    <a:pt x="323" y="1899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8" name="Google Shape;20598;p40"/>
            <p:cNvSpPr/>
            <p:nvPr/>
          </p:nvSpPr>
          <p:spPr>
            <a:xfrm>
              <a:off x="4149239" y="166576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9" name="Google Shape;20599;p40"/>
            <p:cNvSpPr/>
            <p:nvPr/>
          </p:nvSpPr>
          <p:spPr>
            <a:xfrm>
              <a:off x="4191908" y="168708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0" name="Google Shape;20600;p40"/>
            <p:cNvSpPr/>
            <p:nvPr/>
          </p:nvSpPr>
          <p:spPr>
            <a:xfrm>
              <a:off x="4261150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83" y="1"/>
                  </a:moveTo>
                  <a:cubicBezTo>
                    <a:pt x="186" y="102"/>
                    <a:pt x="102" y="183"/>
                    <a:pt x="0" y="183"/>
                  </a:cubicBezTo>
                  <a:lnTo>
                    <a:pt x="0" y="507"/>
                  </a:lnTo>
                  <a:cubicBezTo>
                    <a:pt x="281" y="507"/>
                    <a:pt x="506" y="278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1" name="Google Shape;20601;p40"/>
            <p:cNvSpPr/>
            <p:nvPr/>
          </p:nvSpPr>
          <p:spPr>
            <a:xfrm>
              <a:off x="4261150" y="1585773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1"/>
                  </a:moveTo>
                  <a:cubicBezTo>
                    <a:pt x="703" y="388"/>
                    <a:pt x="388" y="701"/>
                    <a:pt x="0" y="701"/>
                  </a:cubicBezTo>
                  <a:lnTo>
                    <a:pt x="0" y="1025"/>
                  </a:lnTo>
                  <a:cubicBezTo>
                    <a:pt x="565" y="1025"/>
                    <a:pt x="1024" y="567"/>
                    <a:pt x="10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2" name="Google Shape;20602;p40"/>
            <p:cNvSpPr/>
            <p:nvPr/>
          </p:nvSpPr>
          <p:spPr>
            <a:xfrm>
              <a:off x="4075023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0" y="1"/>
                  </a:moveTo>
                  <a:cubicBezTo>
                    <a:pt x="0" y="281"/>
                    <a:pt x="229" y="507"/>
                    <a:pt x="506" y="507"/>
                  </a:cubicBezTo>
                  <a:lnTo>
                    <a:pt x="506" y="183"/>
                  </a:lnTo>
                  <a:cubicBezTo>
                    <a:pt x="405" y="183"/>
                    <a:pt x="324" y="102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3" name="Google Shape;20603;p40"/>
            <p:cNvSpPr/>
            <p:nvPr/>
          </p:nvSpPr>
          <p:spPr>
            <a:xfrm>
              <a:off x="4059018" y="158583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0" y="1"/>
                  </a:moveTo>
                  <a:cubicBezTo>
                    <a:pt x="0" y="565"/>
                    <a:pt x="460" y="1025"/>
                    <a:pt x="1024" y="1025"/>
                  </a:cubicBezTo>
                  <a:lnTo>
                    <a:pt x="1024" y="703"/>
                  </a:lnTo>
                  <a:cubicBezTo>
                    <a:pt x="637" y="703"/>
                    <a:pt x="322" y="388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4" name="Google Shape;20604;p40"/>
            <p:cNvSpPr/>
            <p:nvPr/>
          </p:nvSpPr>
          <p:spPr>
            <a:xfrm>
              <a:off x="4170620" y="1591860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05" name="Google Shape;20605;p40"/>
          <p:cNvGrpSpPr/>
          <p:nvPr/>
        </p:nvGrpSpPr>
        <p:grpSpPr>
          <a:xfrm>
            <a:off x="2290226" y="3174448"/>
            <a:ext cx="463860" cy="433998"/>
            <a:chOff x="3212890" y="1538839"/>
            <a:chExt cx="340398" cy="318461"/>
          </a:xfrm>
        </p:grpSpPr>
        <p:sp>
          <p:nvSpPr>
            <p:cNvPr id="20606" name="Google Shape;20606;p40"/>
            <p:cNvSpPr/>
            <p:nvPr/>
          </p:nvSpPr>
          <p:spPr>
            <a:xfrm>
              <a:off x="3313956" y="1538839"/>
              <a:ext cx="137587" cy="121705"/>
            </a:xfrm>
            <a:custGeom>
              <a:avLst/>
              <a:gdLst/>
              <a:ahLst/>
              <a:cxnLst/>
              <a:rect l="l" t="t" r="r" b="b"/>
              <a:pathLst>
                <a:path w="4453" h="3939" extrusionOk="0">
                  <a:moveTo>
                    <a:pt x="4131" y="324"/>
                  </a:moveTo>
                  <a:lnTo>
                    <a:pt x="4131" y="1033"/>
                  </a:lnTo>
                  <a:lnTo>
                    <a:pt x="322" y="1033"/>
                  </a:lnTo>
                  <a:lnTo>
                    <a:pt x="322" y="324"/>
                  </a:lnTo>
                  <a:close/>
                  <a:moveTo>
                    <a:pt x="0" y="0"/>
                  </a:moveTo>
                  <a:lnTo>
                    <a:pt x="0" y="2217"/>
                  </a:lnTo>
                  <a:lnTo>
                    <a:pt x="322" y="2217"/>
                  </a:lnTo>
                  <a:lnTo>
                    <a:pt x="322" y="1356"/>
                  </a:lnTo>
                  <a:lnTo>
                    <a:pt x="4131" y="1356"/>
                  </a:lnTo>
                  <a:lnTo>
                    <a:pt x="4131" y="3938"/>
                  </a:lnTo>
                  <a:lnTo>
                    <a:pt x="4453" y="3938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7" name="Google Shape;20607;p40"/>
            <p:cNvSpPr/>
            <p:nvPr/>
          </p:nvSpPr>
          <p:spPr>
            <a:xfrm>
              <a:off x="3356502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8" name="Google Shape;20608;p40"/>
            <p:cNvSpPr/>
            <p:nvPr/>
          </p:nvSpPr>
          <p:spPr>
            <a:xfrm>
              <a:off x="3377759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9" name="Google Shape;20609;p40"/>
            <p:cNvSpPr/>
            <p:nvPr/>
          </p:nvSpPr>
          <p:spPr>
            <a:xfrm>
              <a:off x="3399047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0" name="Google Shape;20610;p40"/>
            <p:cNvSpPr/>
            <p:nvPr/>
          </p:nvSpPr>
          <p:spPr>
            <a:xfrm>
              <a:off x="3335213" y="1596680"/>
              <a:ext cx="95072" cy="106411"/>
            </a:xfrm>
            <a:custGeom>
              <a:avLst/>
              <a:gdLst/>
              <a:ahLst/>
              <a:cxnLst/>
              <a:rect l="l" t="t" r="r" b="b"/>
              <a:pathLst>
                <a:path w="3077" h="3444" extrusionOk="0">
                  <a:moveTo>
                    <a:pt x="861" y="689"/>
                  </a:moveTo>
                  <a:cubicBezTo>
                    <a:pt x="1150" y="689"/>
                    <a:pt x="1378" y="915"/>
                    <a:pt x="1378" y="1206"/>
                  </a:cubicBezTo>
                  <a:lnTo>
                    <a:pt x="1378" y="1505"/>
                  </a:lnTo>
                  <a:lnTo>
                    <a:pt x="971" y="1092"/>
                  </a:lnTo>
                  <a:lnTo>
                    <a:pt x="744" y="1326"/>
                  </a:lnTo>
                  <a:lnTo>
                    <a:pt x="1161" y="1743"/>
                  </a:lnTo>
                  <a:lnTo>
                    <a:pt x="861" y="1743"/>
                  </a:lnTo>
                  <a:cubicBezTo>
                    <a:pt x="570" y="1743"/>
                    <a:pt x="323" y="1496"/>
                    <a:pt x="323" y="1206"/>
                  </a:cubicBezTo>
                  <a:lnTo>
                    <a:pt x="323" y="689"/>
                  </a:lnTo>
                  <a:close/>
                  <a:moveTo>
                    <a:pt x="2755" y="1379"/>
                  </a:moveTo>
                  <a:lnTo>
                    <a:pt x="2755" y="1894"/>
                  </a:lnTo>
                  <a:cubicBezTo>
                    <a:pt x="2755" y="2185"/>
                    <a:pt x="2527" y="2431"/>
                    <a:pt x="2238" y="2431"/>
                  </a:cubicBezTo>
                  <a:lnTo>
                    <a:pt x="1939" y="2431"/>
                  </a:lnTo>
                  <a:lnTo>
                    <a:pt x="2352" y="2014"/>
                  </a:lnTo>
                  <a:lnTo>
                    <a:pt x="2118" y="1784"/>
                  </a:lnTo>
                  <a:lnTo>
                    <a:pt x="1699" y="2195"/>
                  </a:lnTo>
                  <a:lnTo>
                    <a:pt x="1699" y="1896"/>
                  </a:lnTo>
                  <a:cubicBezTo>
                    <a:pt x="1699" y="1605"/>
                    <a:pt x="1947" y="1379"/>
                    <a:pt x="2238" y="1379"/>
                  </a:cubicBezTo>
                  <a:close/>
                  <a:moveTo>
                    <a:pt x="1378" y="1"/>
                  </a:moveTo>
                  <a:lnTo>
                    <a:pt x="1378" y="541"/>
                  </a:lnTo>
                  <a:cubicBezTo>
                    <a:pt x="1249" y="426"/>
                    <a:pt x="1059" y="366"/>
                    <a:pt x="861" y="366"/>
                  </a:cubicBezTo>
                  <a:lnTo>
                    <a:pt x="1" y="366"/>
                  </a:lnTo>
                  <a:lnTo>
                    <a:pt x="1" y="1206"/>
                  </a:lnTo>
                  <a:cubicBezTo>
                    <a:pt x="1" y="1674"/>
                    <a:pt x="391" y="2066"/>
                    <a:pt x="861" y="2066"/>
                  </a:cubicBezTo>
                  <a:lnTo>
                    <a:pt x="1378" y="2066"/>
                  </a:lnTo>
                  <a:lnTo>
                    <a:pt x="1378" y="3443"/>
                  </a:lnTo>
                  <a:lnTo>
                    <a:pt x="1699" y="3443"/>
                  </a:lnTo>
                  <a:lnTo>
                    <a:pt x="1699" y="2755"/>
                  </a:lnTo>
                  <a:lnTo>
                    <a:pt x="2238" y="2755"/>
                  </a:lnTo>
                  <a:cubicBezTo>
                    <a:pt x="2706" y="2755"/>
                    <a:pt x="3076" y="2362"/>
                    <a:pt x="3076" y="1894"/>
                  </a:cubicBezTo>
                  <a:lnTo>
                    <a:pt x="3076" y="1054"/>
                  </a:lnTo>
                  <a:lnTo>
                    <a:pt x="2238" y="1054"/>
                  </a:lnTo>
                  <a:cubicBezTo>
                    <a:pt x="2040" y="1054"/>
                    <a:pt x="1851" y="1113"/>
                    <a:pt x="1699" y="123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1" name="Google Shape;20611;p40"/>
            <p:cNvSpPr/>
            <p:nvPr/>
          </p:nvSpPr>
          <p:spPr>
            <a:xfrm>
              <a:off x="3313956" y="1639225"/>
              <a:ext cx="158875" cy="218075"/>
            </a:xfrm>
            <a:custGeom>
              <a:avLst/>
              <a:gdLst/>
              <a:ahLst/>
              <a:cxnLst/>
              <a:rect l="l" t="t" r="r" b="b"/>
              <a:pathLst>
                <a:path w="5142" h="7058" extrusionOk="0">
                  <a:moveTo>
                    <a:pt x="4131" y="2238"/>
                  </a:moveTo>
                  <a:lnTo>
                    <a:pt x="4131" y="4820"/>
                  </a:lnTo>
                  <a:lnTo>
                    <a:pt x="4453" y="4820"/>
                  </a:lnTo>
                  <a:lnTo>
                    <a:pt x="4453" y="3832"/>
                  </a:lnTo>
                  <a:lnTo>
                    <a:pt x="4820" y="4199"/>
                  </a:lnTo>
                  <a:lnTo>
                    <a:pt x="4820" y="6045"/>
                  </a:lnTo>
                  <a:lnTo>
                    <a:pt x="4131" y="6045"/>
                  </a:lnTo>
                  <a:lnTo>
                    <a:pt x="4131" y="6734"/>
                  </a:lnTo>
                  <a:lnTo>
                    <a:pt x="2387" y="6734"/>
                  </a:lnTo>
                  <a:lnTo>
                    <a:pt x="2387" y="6045"/>
                  </a:lnTo>
                  <a:lnTo>
                    <a:pt x="1699" y="6045"/>
                  </a:lnTo>
                  <a:lnTo>
                    <a:pt x="1699" y="3615"/>
                  </a:lnTo>
                  <a:lnTo>
                    <a:pt x="2066" y="3615"/>
                  </a:lnTo>
                  <a:lnTo>
                    <a:pt x="2066" y="4820"/>
                  </a:lnTo>
                  <a:lnTo>
                    <a:pt x="2387" y="4820"/>
                  </a:lnTo>
                  <a:lnTo>
                    <a:pt x="2387" y="3615"/>
                  </a:lnTo>
                  <a:lnTo>
                    <a:pt x="2754" y="3615"/>
                  </a:lnTo>
                  <a:lnTo>
                    <a:pt x="2754" y="4820"/>
                  </a:lnTo>
                  <a:lnTo>
                    <a:pt x="3076" y="4820"/>
                  </a:lnTo>
                  <a:lnTo>
                    <a:pt x="3076" y="3615"/>
                  </a:lnTo>
                  <a:lnTo>
                    <a:pt x="3443" y="3615"/>
                  </a:lnTo>
                  <a:lnTo>
                    <a:pt x="3443" y="4820"/>
                  </a:lnTo>
                  <a:lnTo>
                    <a:pt x="3764" y="4820"/>
                  </a:lnTo>
                  <a:lnTo>
                    <a:pt x="3764" y="2238"/>
                  </a:lnTo>
                  <a:close/>
                  <a:moveTo>
                    <a:pt x="0" y="1"/>
                  </a:moveTo>
                  <a:lnTo>
                    <a:pt x="0" y="4648"/>
                  </a:lnTo>
                  <a:lnTo>
                    <a:pt x="1377" y="4648"/>
                  </a:lnTo>
                  <a:lnTo>
                    <a:pt x="1377" y="6369"/>
                  </a:lnTo>
                  <a:lnTo>
                    <a:pt x="2066" y="6369"/>
                  </a:lnTo>
                  <a:lnTo>
                    <a:pt x="2066" y="7057"/>
                  </a:lnTo>
                  <a:lnTo>
                    <a:pt x="4453" y="7057"/>
                  </a:lnTo>
                  <a:lnTo>
                    <a:pt x="4453" y="6369"/>
                  </a:lnTo>
                  <a:lnTo>
                    <a:pt x="5141" y="6369"/>
                  </a:lnTo>
                  <a:lnTo>
                    <a:pt x="5141" y="4064"/>
                  </a:lnTo>
                  <a:lnTo>
                    <a:pt x="4453" y="3376"/>
                  </a:lnTo>
                  <a:lnTo>
                    <a:pt x="4453" y="1915"/>
                  </a:lnTo>
                  <a:lnTo>
                    <a:pt x="3443" y="1915"/>
                  </a:lnTo>
                  <a:lnTo>
                    <a:pt x="3443" y="3292"/>
                  </a:lnTo>
                  <a:lnTo>
                    <a:pt x="1377" y="3292"/>
                  </a:lnTo>
                  <a:lnTo>
                    <a:pt x="1377" y="4324"/>
                  </a:lnTo>
                  <a:lnTo>
                    <a:pt x="322" y="4324"/>
                  </a:lnTo>
                  <a:lnTo>
                    <a:pt x="322" y="3615"/>
                  </a:lnTo>
                  <a:lnTo>
                    <a:pt x="1033" y="3615"/>
                  </a:lnTo>
                  <a:lnTo>
                    <a:pt x="1033" y="3292"/>
                  </a:lnTo>
                  <a:lnTo>
                    <a:pt x="322" y="329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2" name="Google Shape;20612;p40"/>
            <p:cNvSpPr/>
            <p:nvPr/>
          </p:nvSpPr>
          <p:spPr>
            <a:xfrm>
              <a:off x="3250122" y="1607957"/>
              <a:ext cx="78016" cy="24440"/>
            </a:xfrm>
            <a:custGeom>
              <a:avLst/>
              <a:gdLst/>
              <a:ahLst/>
              <a:cxnLst/>
              <a:rect l="l" t="t" r="r" b="b"/>
              <a:pathLst>
                <a:path w="2525" h="791" extrusionOk="0">
                  <a:moveTo>
                    <a:pt x="1" y="1"/>
                  </a:moveTo>
                  <a:lnTo>
                    <a:pt x="1" y="324"/>
                  </a:lnTo>
                  <a:lnTo>
                    <a:pt x="1827" y="324"/>
                  </a:lnTo>
                  <a:lnTo>
                    <a:pt x="2295" y="791"/>
                  </a:lnTo>
                  <a:lnTo>
                    <a:pt x="2524" y="558"/>
                  </a:lnTo>
                  <a:lnTo>
                    <a:pt x="1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3" name="Google Shape;20613;p40"/>
            <p:cNvSpPr/>
            <p:nvPr/>
          </p:nvSpPr>
          <p:spPr>
            <a:xfrm>
              <a:off x="3438071" y="1667898"/>
              <a:ext cx="77985" cy="24533"/>
            </a:xfrm>
            <a:custGeom>
              <a:avLst/>
              <a:gdLst/>
              <a:ahLst/>
              <a:cxnLst/>
              <a:rect l="l" t="t" r="r" b="b"/>
              <a:pathLst>
                <a:path w="2524" h="794" extrusionOk="0">
                  <a:moveTo>
                    <a:pt x="228" y="0"/>
                  </a:moveTo>
                  <a:lnTo>
                    <a:pt x="0" y="226"/>
                  </a:lnTo>
                  <a:lnTo>
                    <a:pt x="563" y="794"/>
                  </a:lnTo>
                  <a:lnTo>
                    <a:pt x="2524" y="794"/>
                  </a:lnTo>
                  <a:lnTo>
                    <a:pt x="2524" y="470"/>
                  </a:lnTo>
                  <a:lnTo>
                    <a:pt x="698" y="47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4" name="Google Shape;20614;p40"/>
            <p:cNvSpPr/>
            <p:nvPr/>
          </p:nvSpPr>
          <p:spPr>
            <a:xfrm>
              <a:off x="3212890" y="1607957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1"/>
                  </a:moveTo>
                  <a:lnTo>
                    <a:pt x="1" y="841"/>
                  </a:lnTo>
                  <a:lnTo>
                    <a:pt x="839" y="84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5" name="Google Shape;20615;p40"/>
            <p:cNvSpPr/>
            <p:nvPr/>
          </p:nvSpPr>
          <p:spPr>
            <a:xfrm>
              <a:off x="3255436" y="1655817"/>
              <a:ext cx="21319" cy="10042"/>
            </a:xfrm>
            <a:custGeom>
              <a:avLst/>
              <a:gdLst/>
              <a:ahLst/>
              <a:cxnLst/>
              <a:rect l="l" t="t" r="r" b="b"/>
              <a:pathLst>
                <a:path w="690" h="325" extrusionOk="0">
                  <a:moveTo>
                    <a:pt x="1" y="1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6" name="Google Shape;20616;p40"/>
            <p:cNvSpPr/>
            <p:nvPr/>
          </p:nvSpPr>
          <p:spPr>
            <a:xfrm>
              <a:off x="3212890" y="1655817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7" name="Google Shape;20617;p40"/>
            <p:cNvSpPr/>
            <p:nvPr/>
          </p:nvSpPr>
          <p:spPr>
            <a:xfrm>
              <a:off x="3234178" y="1639874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8" name="Google Shape;20618;p40"/>
            <p:cNvSpPr/>
            <p:nvPr/>
          </p:nvSpPr>
          <p:spPr>
            <a:xfrm>
              <a:off x="3212890" y="1639874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9" name="Google Shape;20619;p40"/>
            <p:cNvSpPr/>
            <p:nvPr/>
          </p:nvSpPr>
          <p:spPr>
            <a:xfrm>
              <a:off x="3526654" y="1682420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0"/>
                  </a:moveTo>
                  <a:lnTo>
                    <a:pt x="1" y="840"/>
                  </a:lnTo>
                  <a:lnTo>
                    <a:pt x="839" y="84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0" name="Google Shape;20620;p40"/>
            <p:cNvSpPr/>
            <p:nvPr/>
          </p:nvSpPr>
          <p:spPr>
            <a:xfrm>
              <a:off x="3521340" y="1714306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5"/>
                  </a:lnTo>
                  <a:lnTo>
                    <a:pt x="1034" y="32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1" name="Google Shape;20621;p40"/>
            <p:cNvSpPr/>
            <p:nvPr/>
          </p:nvSpPr>
          <p:spPr>
            <a:xfrm>
              <a:off x="3489454" y="1714306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5"/>
                  </a:lnTo>
                  <a:lnTo>
                    <a:pt x="689" y="325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2" name="Google Shape;20622;p40"/>
            <p:cNvSpPr/>
            <p:nvPr/>
          </p:nvSpPr>
          <p:spPr>
            <a:xfrm>
              <a:off x="3542628" y="173028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3" name="Google Shape;20623;p40"/>
            <p:cNvSpPr/>
            <p:nvPr/>
          </p:nvSpPr>
          <p:spPr>
            <a:xfrm>
              <a:off x="3489454" y="1730280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24" name="Google Shape;20624;p40"/>
          <p:cNvSpPr txBox="1"/>
          <p:nvPr/>
        </p:nvSpPr>
        <p:spPr>
          <a:xfrm>
            <a:off x="1534525" y="4163100"/>
            <a:ext cx="166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MQ2 gas sensor: GPIO pin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25" name="Google Shape;20625;p40"/>
          <p:cNvSpPr txBox="1"/>
          <p:nvPr/>
        </p:nvSpPr>
        <p:spPr>
          <a:xfrm>
            <a:off x="3552188" y="4163100"/>
            <a:ext cx="193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Soil and moisture sensor: GPIO pin 27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26" name="Google Shape;20626;p40"/>
          <p:cNvSpPr txBox="1"/>
          <p:nvPr/>
        </p:nvSpPr>
        <p:spPr>
          <a:xfrm>
            <a:off x="5825500" y="4163100"/>
            <a:ext cx="1832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DHT11 temperature sensor: GPIO pin 17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oT in Agriculture Project Proposal by Slidesgo">
  <a:themeElements>
    <a:clrScheme name="Simple Light">
      <a:dk1>
        <a:srgbClr val="000000"/>
      </a:dk1>
      <a:lt1>
        <a:srgbClr val="FFFFFF"/>
      </a:lt1>
      <a:dk2>
        <a:srgbClr val="D3CFC1"/>
      </a:dk2>
      <a:lt2>
        <a:srgbClr val="BAB59E"/>
      </a:lt2>
      <a:accent1>
        <a:srgbClr val="BF9F4B"/>
      </a:accent1>
      <a:accent2>
        <a:srgbClr val="A37F2E"/>
      </a:accent2>
      <a:accent3>
        <a:srgbClr val="6F634D"/>
      </a:accent3>
      <a:accent4>
        <a:srgbClr val="5E4D33"/>
      </a:accent4>
      <a:accent5>
        <a:srgbClr val="304736"/>
      </a:accent5>
      <a:accent6>
        <a:srgbClr val="162C18"/>
      </a:accent6>
      <a:hlink>
        <a:srgbClr val="D3CFC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448</Words>
  <Application>Microsoft Office PowerPoint</Application>
  <PresentationFormat>On-screen Show (16:9)</PresentationFormat>
  <Paragraphs>68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Abel</vt:lpstr>
      <vt:lpstr>Oxanium</vt:lpstr>
      <vt:lpstr>IoT in Agriculture Project Proposal by Slidesgo</vt:lpstr>
      <vt:lpstr>Smart Agriculture using IoT for Crop Management</vt:lpstr>
      <vt:lpstr>INTRODUCTION  TO IOT</vt:lpstr>
      <vt:lpstr>TRANSFORMING AGRICULTURE  </vt:lpstr>
      <vt:lpstr>OUR OBJECTIVES</vt:lpstr>
      <vt:lpstr>NOW</vt:lpstr>
      <vt:lpstr>FEATURES</vt:lpstr>
      <vt:lpstr>PROPOSED SYSTEM AND AGRICULTURE</vt:lpstr>
      <vt:lpstr>HARDWARE AND SOFTWARE REQUIREMENTS</vt:lpstr>
      <vt:lpstr>GPIO pins used to connect sensors</vt:lpstr>
      <vt:lpstr>High-level overview of the code used in our system.</vt:lpstr>
      <vt:lpstr>PROJECT IMPLEMENTATION</vt:lpstr>
      <vt:lpstr>FUTURE  SCOPE</vt:lpstr>
      <vt:lpstr>THANKYOU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Agriculture using IoT for Crop Management</dc:title>
  <cp:lastModifiedBy>USER</cp:lastModifiedBy>
  <cp:revision>1</cp:revision>
  <dcterms:modified xsi:type="dcterms:W3CDTF">2023-10-18T19:58:51Z</dcterms:modified>
</cp:coreProperties>
</file>